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56" r:id="rId2"/>
    <p:sldId id="277" r:id="rId3"/>
    <p:sldId id="288" r:id="rId4"/>
    <p:sldId id="285" r:id="rId5"/>
    <p:sldId id="286" r:id="rId6"/>
    <p:sldId id="287" r:id="rId7"/>
    <p:sldId id="294" r:id="rId8"/>
    <p:sldId id="290" r:id="rId9"/>
    <p:sldId id="291" r:id="rId10"/>
    <p:sldId id="293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76" y="-5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271C70-3880-44D8-8810-8C511A0F05A1}" type="datetimeFigureOut">
              <a:rPr lang="en-US" smtClean="0"/>
              <a:pPr/>
              <a:t>11/30/17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32BEE-F88A-42AF-87C9-B8FB19ADFA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792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0F7A4C-A9CE-4107-855B-310B4BCA5C05}" type="datetimeFigureOut">
              <a:rPr lang="en-US" smtClean="0"/>
              <a:pPr/>
              <a:t>11/30/17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1784725-0416-4994-BF04-516F3C321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0F7A4C-A9CE-4107-855B-310B4BCA5C05}" type="datetimeFigureOut">
              <a:rPr lang="en-US" smtClean="0"/>
              <a:pPr/>
              <a:t>11/30/17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784725-0416-4994-BF04-516F3C321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0F7A4C-A9CE-4107-855B-310B4BCA5C05}" type="datetimeFigureOut">
              <a:rPr lang="en-US" smtClean="0"/>
              <a:pPr/>
              <a:t>11/30/17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784725-0416-4994-BF04-516F3C321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0F7A4C-A9CE-4107-855B-310B4BCA5C05}" type="datetimeFigureOut">
              <a:rPr lang="en-US" smtClean="0"/>
              <a:pPr/>
              <a:t>11/30/17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784725-0416-4994-BF04-516F3C321C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0F7A4C-A9CE-4107-855B-310B4BCA5C05}" type="datetimeFigureOut">
              <a:rPr lang="en-US" smtClean="0"/>
              <a:pPr/>
              <a:t>11/30/17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784725-0416-4994-BF04-516F3C321C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0F7A4C-A9CE-4107-855B-310B4BCA5C05}" type="datetimeFigureOut">
              <a:rPr lang="en-US" smtClean="0"/>
              <a:pPr/>
              <a:t>11/30/17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784725-0416-4994-BF04-516F3C321C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0F7A4C-A9CE-4107-855B-310B4BCA5C05}" type="datetimeFigureOut">
              <a:rPr lang="en-US" smtClean="0"/>
              <a:pPr/>
              <a:t>11/30/17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784725-0416-4994-BF04-516F3C321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0F7A4C-A9CE-4107-855B-310B4BCA5C05}" type="datetimeFigureOut">
              <a:rPr lang="en-US" smtClean="0"/>
              <a:pPr/>
              <a:t>11/30/17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784725-0416-4994-BF04-516F3C321C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0F7A4C-A9CE-4107-855B-310B4BCA5C05}" type="datetimeFigureOut">
              <a:rPr lang="en-US" smtClean="0"/>
              <a:pPr/>
              <a:t>11/30/17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784725-0416-4994-BF04-516F3C321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D0F7A4C-A9CE-4107-855B-310B4BCA5C05}" type="datetimeFigureOut">
              <a:rPr lang="en-US" smtClean="0"/>
              <a:pPr/>
              <a:t>11/30/17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784725-0416-4994-BF04-516F3C321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0F7A4C-A9CE-4107-855B-310B4BCA5C05}" type="datetimeFigureOut">
              <a:rPr lang="en-US" smtClean="0"/>
              <a:pPr/>
              <a:t>11/30/17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1784725-0416-4994-BF04-516F3C321C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0F7A4C-A9CE-4107-855B-310B4BCA5C05}" type="datetimeFigureOut">
              <a:rPr lang="en-US" smtClean="0"/>
              <a:pPr/>
              <a:t>11/30/17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61784725-0416-4994-BF04-516F3C321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33600" y="1600200"/>
            <a:ext cx="5029200" cy="19812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Food In Focus</a:t>
            </a:r>
            <a:endParaRPr lang="en-US" dirty="0"/>
          </a:p>
        </p:txBody>
      </p:sp>
      <p:pic>
        <p:nvPicPr>
          <p:cNvPr id="5" name="Picture 4" descr="BGCG LOGOVERTICAL_cr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228600"/>
            <a:ext cx="1901952" cy="1088136"/>
          </a:xfrm>
          <a:prstGeom prst="rect">
            <a:avLst/>
          </a:prstGeom>
        </p:spPr>
      </p:pic>
      <p:pic>
        <p:nvPicPr>
          <p:cNvPr id="6" name="Picture 5" descr="logogc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9800" y="228600"/>
            <a:ext cx="2873324" cy="1061183"/>
          </a:xfrm>
          <a:prstGeom prst="rect">
            <a:avLst/>
          </a:prstGeom>
        </p:spPr>
      </p:pic>
      <p:pic>
        <p:nvPicPr>
          <p:cNvPr id="9" name="Picture 8" descr="centersho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9800" y="3200400"/>
            <a:ext cx="5334000" cy="2843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152400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By The Numbers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914400"/>
            <a:ext cx="48768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School Year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16,800</a:t>
            </a:r>
            <a:r>
              <a:rPr lang="en-US" dirty="0" smtClean="0"/>
              <a:t> Dinners Per Year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14,400</a:t>
            </a:r>
            <a:r>
              <a:rPr lang="en-US" dirty="0" smtClean="0"/>
              <a:t> Lunches  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/>
              <a:t>21,600 </a:t>
            </a:r>
            <a:r>
              <a:rPr lang="en-US" dirty="0" smtClean="0"/>
              <a:t>Snacks At Carter 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13,200</a:t>
            </a:r>
            <a:r>
              <a:rPr lang="en-US" dirty="0" smtClean="0"/>
              <a:t> Goodman Snacks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104 </a:t>
            </a:r>
            <a:r>
              <a:rPr lang="en-US" dirty="0" smtClean="0"/>
              <a:t>Cases of Apples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720</a:t>
            </a:r>
            <a:r>
              <a:rPr lang="en-US" dirty="0" smtClean="0"/>
              <a:t> Gallons of Milk</a:t>
            </a:r>
          </a:p>
          <a:p>
            <a:endParaRPr lang="en-US" dirty="0" smtClean="0"/>
          </a:p>
          <a:p>
            <a:r>
              <a:rPr lang="en-US" sz="2800" b="1" dirty="0" smtClean="0"/>
              <a:t>Summer Feeding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4,200</a:t>
            </a:r>
            <a:r>
              <a:rPr lang="en-US" dirty="0" smtClean="0"/>
              <a:t> Lunches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5,000</a:t>
            </a:r>
            <a:r>
              <a:rPr lang="en-US" dirty="0" smtClean="0"/>
              <a:t> Snacks</a:t>
            </a:r>
            <a:endParaRPr lang="en-US" dirty="0"/>
          </a:p>
        </p:txBody>
      </p:sp>
      <p:pic>
        <p:nvPicPr>
          <p:cNvPr id="5" name="Picture 4" descr="2017-11-15_103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0" y="0"/>
            <a:ext cx="4191000" cy="2359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334000" y="2895600"/>
            <a:ext cx="3505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Costs:</a:t>
            </a:r>
          </a:p>
          <a:p>
            <a:r>
              <a:rPr lang="en-US" dirty="0" smtClean="0"/>
              <a:t>$</a:t>
            </a:r>
            <a:r>
              <a:rPr lang="en-US" sz="3200" dirty="0" smtClean="0"/>
              <a:t>55,000</a:t>
            </a:r>
            <a:r>
              <a:rPr lang="en-US" dirty="0" smtClean="0"/>
              <a:t> For Dinners</a:t>
            </a:r>
          </a:p>
          <a:p>
            <a:r>
              <a:rPr lang="en-US" dirty="0" smtClean="0"/>
              <a:t>$</a:t>
            </a:r>
            <a:r>
              <a:rPr lang="en-US" sz="3200" dirty="0" smtClean="0"/>
              <a:t>15,000</a:t>
            </a:r>
            <a:r>
              <a:rPr lang="en-US" dirty="0" smtClean="0"/>
              <a:t> For Lunches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pur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2514600"/>
            <a:ext cx="5353050" cy="3058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85800" y="53340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Food In The Body Gives A Chance For Thoughts In The Mind</a:t>
            </a:r>
            <a:endParaRPr lang="en-US" sz="36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6858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70 Dinners, 5 Nights A Week</a:t>
            </a:r>
            <a:endParaRPr lang="en-US" sz="3600" b="1" dirty="0"/>
          </a:p>
        </p:txBody>
      </p:sp>
      <p:pic>
        <p:nvPicPr>
          <p:cNvPr id="5" name="Picture 4" descr="2017-11-15_1040_0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600200"/>
            <a:ext cx="7772400" cy="37059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4572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New York State Health Department Requirements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1143000"/>
            <a:ext cx="7391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4000" dirty="0" smtClean="0"/>
              <a:t>Meat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4000" dirty="0" smtClean="0"/>
              <a:t>Vegetable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4000" dirty="0" smtClean="0"/>
              <a:t>Whole Grains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4000" dirty="0" smtClean="0"/>
              <a:t>Low-fat Milk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4000" dirty="0" smtClean="0"/>
              <a:t>Salad</a:t>
            </a:r>
            <a:endParaRPr lang="en-US" sz="4000" dirty="0"/>
          </a:p>
        </p:txBody>
      </p:sp>
      <p:pic>
        <p:nvPicPr>
          <p:cNvPr id="8" name="Picture 7" descr="2017-11-15_104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9200" y="1143000"/>
            <a:ext cx="2614246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2017-11-15_104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3581400"/>
            <a:ext cx="1495974" cy="1495974"/>
          </a:xfrm>
          <a:prstGeom prst="rect">
            <a:avLst/>
          </a:prstGeom>
        </p:spPr>
      </p:pic>
      <p:pic>
        <p:nvPicPr>
          <p:cNvPr id="10" name="Picture 9" descr="2017-11-15_104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9800" y="4648200"/>
            <a:ext cx="2819719" cy="144510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30480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5 p.m. Delivery In Hot Boxes</a:t>
            </a:r>
            <a:endParaRPr lang="en-US" sz="4000" b="1" dirty="0"/>
          </a:p>
        </p:txBody>
      </p:sp>
      <p:pic>
        <p:nvPicPr>
          <p:cNvPr id="6" name="Picture 5" descr="2017-11-15_103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1371600"/>
            <a:ext cx="7239000" cy="363598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7-11-15_1039_0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685800"/>
            <a:ext cx="3865944" cy="2395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2017-11-15_103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1524000"/>
            <a:ext cx="4127734" cy="2123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2017-11-15_103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505200"/>
            <a:ext cx="3962400" cy="2094807"/>
          </a:xfrm>
          <a:prstGeom prst="rect">
            <a:avLst/>
          </a:prstGeom>
        </p:spPr>
      </p:pic>
      <p:pic>
        <p:nvPicPr>
          <p:cNvPr id="8" name="Picture 7" descr="2017-11-15_1037_0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3886200"/>
            <a:ext cx="3581400" cy="176457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7-11-15_10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219200"/>
            <a:ext cx="8001000" cy="36663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8200" y="2286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Dinner Starts With A Salad And Wheat Roll Course</a:t>
            </a:r>
            <a:endParaRPr lang="en-US" sz="24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5334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Staff And J-Crew Serve</a:t>
            </a:r>
            <a:endParaRPr lang="en-US" sz="3600" b="1" dirty="0"/>
          </a:p>
        </p:txBody>
      </p:sp>
      <p:pic>
        <p:nvPicPr>
          <p:cNvPr id="5" name="Picture 4" descr="2017-11-15_1041_0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447800"/>
            <a:ext cx="7924800" cy="42893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7-11-15_104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143000"/>
            <a:ext cx="7947376" cy="46647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3810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Ketchup Is A Vegetable!</a:t>
            </a:r>
            <a:endParaRPr lang="en-US" sz="3600" b="1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11348</TotalTime>
  <Words>106</Words>
  <Application>Microsoft Macintosh PowerPoint</Application>
  <PresentationFormat>On-screen Show (4:3)</PresentationFormat>
  <Paragraphs>29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Concourse</vt:lpstr>
      <vt:lpstr>Food In Focus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30 Days</dc:title>
  <dc:creator>Director</dc:creator>
  <cp:lastModifiedBy>Megan Metz</cp:lastModifiedBy>
  <cp:revision>615</cp:revision>
  <dcterms:created xsi:type="dcterms:W3CDTF">2015-02-11T13:46:58Z</dcterms:created>
  <dcterms:modified xsi:type="dcterms:W3CDTF">2017-11-30T18:59:56Z</dcterms:modified>
</cp:coreProperties>
</file>