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74"/>
  </p:normalViewPr>
  <p:slideViewPr>
    <p:cSldViewPr snapToGrid="0" snapToObjects="1">
      <p:cViewPr varScale="1">
        <p:scale>
          <a:sx n="127" d="100"/>
          <a:sy n="127" d="100"/>
        </p:scale>
        <p:origin x="4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3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12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5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205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49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6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85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3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02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536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E6C8F-79DF-D248-92B4-480FA9F94CE1}" type="datetimeFigureOut">
              <a:rPr lang="en-US" smtClean="0"/>
              <a:t>3/27/18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61564-DB98-364B-8754-EFD93F05C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9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61" y="407093"/>
            <a:ext cx="3773424" cy="33350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94561" y="851660"/>
            <a:ext cx="1102085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290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2018-03-27T14:22:29Z</dcterms:created>
  <dcterms:modified xsi:type="dcterms:W3CDTF">2018-03-27T14:23:16Z</dcterms:modified>
</cp:coreProperties>
</file>