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74"/>
  </p:normalViewPr>
  <p:slideViewPr>
    <p:cSldViewPr snapToGrid="0" snapToObjects="1">
      <p:cViewPr varScale="1">
        <p:scale>
          <a:sx n="127" d="100"/>
          <a:sy n="127" d="100"/>
        </p:scale>
        <p:origin x="4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38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95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749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2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3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199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731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239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544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762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93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650E0-655A-1041-90CC-87FBFE1C293D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1BBCC-37FA-CF4B-A3AC-7D5327F404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15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55" y="6299755"/>
            <a:ext cx="3773424" cy="33350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534755" y="6179026"/>
            <a:ext cx="11161526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894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2018-03-27T14:23:49Z</dcterms:created>
  <dcterms:modified xsi:type="dcterms:W3CDTF">2018-03-27T14:24:15Z</dcterms:modified>
</cp:coreProperties>
</file>