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-208" y="-1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9A23C3-89E7-4B47-B089-9151035CD033}" type="datetimeFigureOut">
              <a:rPr lang="en-US" smtClean="0"/>
              <a:t>4/15/16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0480CA-E8F1-4EAC-AE80-545BDF18CE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6781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COLLABORATION with</a:t>
            </a:r>
            <a:r>
              <a:rPr lang="en-US" baseline="0" dirty="0" smtClean="0"/>
              <a:t> SPECIFIC GOALS in mind…. These logos are just a small sample of what we represent by our participation here today.  We are a part of something exciting, and collectively we are expressing a desire to learn what needs to be done to support long term success for Geneva’s youth.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0BA37-FE1C-490C-878E-A67FC02E641A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19239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C55E3-B17D-3E4D-AB5D-8E190B25736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4/15/16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65AD3-B4D8-2C4B-9D80-F4E66E1C1DB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9310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C55E3-B17D-3E4D-AB5D-8E190B25736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4/15/16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65AD3-B4D8-2C4B-9D80-F4E66E1C1DB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529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C55E3-B17D-3E4D-AB5D-8E190B25736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4/15/16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65AD3-B4D8-2C4B-9D80-F4E66E1C1DB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5012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C55E3-B17D-3E4D-AB5D-8E190B25736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4/15/16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65AD3-B4D8-2C4B-9D80-F4E66E1C1DB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5974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C55E3-B17D-3E4D-AB5D-8E190B25736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4/15/16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65AD3-B4D8-2C4B-9D80-F4E66E1C1DB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2956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C55E3-B17D-3E4D-AB5D-8E190B25736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4/15/16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65AD3-B4D8-2C4B-9D80-F4E66E1C1DB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3532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C55E3-B17D-3E4D-AB5D-8E190B25736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4/15/16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65AD3-B4D8-2C4B-9D80-F4E66E1C1DB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8970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C55E3-B17D-3E4D-AB5D-8E190B25736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4/15/16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65AD3-B4D8-2C4B-9D80-F4E66E1C1DB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6606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C55E3-B17D-3E4D-AB5D-8E190B25736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4/15/16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65AD3-B4D8-2C4B-9D80-F4E66E1C1DB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694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C55E3-B17D-3E4D-AB5D-8E190B25736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4/15/16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65AD3-B4D8-2C4B-9D80-F4E66E1C1DB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636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C55E3-B17D-3E4D-AB5D-8E190B25736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4/15/16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65AD3-B4D8-2C4B-9D80-F4E66E1C1DB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6859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1E3C55E3-B17D-3E4D-AB5D-8E190B25736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4/15/16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6AC65AD3-B4D8-2C4B-9D80-F4E66E1C1DB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738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image" Target="../media/image7.png"/><Relationship Id="rId20" Type="http://schemas.openxmlformats.org/officeDocument/2006/relationships/image" Target="../media/image18.png"/><Relationship Id="rId21" Type="http://schemas.openxmlformats.org/officeDocument/2006/relationships/image" Target="../media/image19.png"/><Relationship Id="rId22" Type="http://schemas.openxmlformats.org/officeDocument/2006/relationships/image" Target="../media/image20.png"/><Relationship Id="rId23" Type="http://schemas.openxmlformats.org/officeDocument/2006/relationships/image" Target="../media/image21.png"/><Relationship Id="rId24" Type="http://schemas.openxmlformats.org/officeDocument/2006/relationships/image" Target="../media/image22.png"/><Relationship Id="rId25" Type="http://schemas.openxmlformats.org/officeDocument/2006/relationships/image" Target="../media/image23.png"/><Relationship Id="rId26" Type="http://schemas.openxmlformats.org/officeDocument/2006/relationships/image" Target="../media/image24.png"/><Relationship Id="rId27" Type="http://schemas.openxmlformats.org/officeDocument/2006/relationships/image" Target="../media/image25.jpeg"/><Relationship Id="rId28" Type="http://schemas.openxmlformats.org/officeDocument/2006/relationships/image" Target="../media/image26.jpeg"/><Relationship Id="rId29" Type="http://schemas.openxmlformats.org/officeDocument/2006/relationships/image" Target="../media/image27.jpeg"/><Relationship Id="rId10" Type="http://schemas.openxmlformats.org/officeDocument/2006/relationships/image" Target="../media/image8.png"/><Relationship Id="rId11" Type="http://schemas.openxmlformats.org/officeDocument/2006/relationships/image" Target="../media/image9.png"/><Relationship Id="rId12" Type="http://schemas.openxmlformats.org/officeDocument/2006/relationships/image" Target="../media/image10.png"/><Relationship Id="rId13" Type="http://schemas.openxmlformats.org/officeDocument/2006/relationships/image" Target="../media/image11.png"/><Relationship Id="rId14" Type="http://schemas.openxmlformats.org/officeDocument/2006/relationships/image" Target="../media/image12.png"/><Relationship Id="rId15" Type="http://schemas.openxmlformats.org/officeDocument/2006/relationships/image" Target="../media/image13.png"/><Relationship Id="rId16" Type="http://schemas.openxmlformats.org/officeDocument/2006/relationships/image" Target="../media/image14.png"/><Relationship Id="rId17" Type="http://schemas.openxmlformats.org/officeDocument/2006/relationships/image" Target="../media/image15.png"/><Relationship Id="rId18" Type="http://schemas.openxmlformats.org/officeDocument/2006/relationships/image" Target="../media/image16.png"/><Relationship Id="rId19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5.png"/><Relationship Id="rId8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50935" y="4767846"/>
            <a:ext cx="1843086" cy="139393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91610" y="508453"/>
            <a:ext cx="3380132" cy="122913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17732" y="128230"/>
            <a:ext cx="2373269" cy="123227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78806" y="3879190"/>
            <a:ext cx="1827194" cy="104586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43409" y="1781572"/>
            <a:ext cx="1988415" cy="1489392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681677" y="2667866"/>
            <a:ext cx="2684335" cy="152232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117973" y="-195016"/>
            <a:ext cx="1871041" cy="1191873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046826" y="5984394"/>
            <a:ext cx="2133600" cy="733425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182646" y="460232"/>
            <a:ext cx="1645360" cy="364597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505268" y="6063554"/>
            <a:ext cx="2724150" cy="723900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819502" y="2442820"/>
            <a:ext cx="1349705" cy="516409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9151756" y="4237208"/>
            <a:ext cx="1579978" cy="993767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6367789" y="4130042"/>
            <a:ext cx="2280410" cy="566310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759023" y="1573032"/>
            <a:ext cx="2401305" cy="686087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7765212" y="3397464"/>
            <a:ext cx="2776541" cy="859078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6453406" y="1336132"/>
            <a:ext cx="1615109" cy="1168507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 rotWithShape="1">
          <a:blip r:embed="rId19"/>
          <a:srcRect r="22579" b="40526"/>
          <a:stretch/>
        </p:blipFill>
        <p:spPr>
          <a:xfrm>
            <a:off x="1775057" y="3705266"/>
            <a:ext cx="1184619" cy="728732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4946910" y="1737592"/>
            <a:ext cx="1237883" cy="556799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8828006" y="1140513"/>
            <a:ext cx="1382282" cy="376986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3569881" y="5247665"/>
            <a:ext cx="814646" cy="964920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1759869" y="6081327"/>
            <a:ext cx="1819481" cy="583520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4778423" y="2779972"/>
            <a:ext cx="1640583" cy="631219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4460497" y="3919038"/>
            <a:ext cx="19204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1200" dirty="0">
                <a:solidFill>
                  <a:srgbClr val="F79646">
                    <a:lumMod val="75000"/>
                  </a:srgbClr>
                </a:solidFill>
                <a:latin typeface="Franklin Gothic Demi" panose="020B0703020102020204" pitchFamily="34" charset="0"/>
              </a:rPr>
              <a:t>African American Men’s Association </a:t>
            </a:r>
          </a:p>
        </p:txBody>
      </p:sp>
      <p:sp>
        <p:nvSpPr>
          <p:cNvPr id="5" name="AutoShape 6" descr="Image result for rotary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1945777" y="4799508"/>
            <a:ext cx="1162462" cy="115729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5157651" y="4972597"/>
            <a:ext cx="2125602" cy="757528"/>
          </a:xfrm>
          <a:prstGeom prst="rect">
            <a:avLst/>
          </a:prstGeom>
        </p:spPr>
      </p:pic>
      <p:pic>
        <p:nvPicPr>
          <p:cNvPr id="1026" name="Picture 2" descr="http://static.wixstatic.com/media/5ebb8e_dcba2971583c49eb83e39ed56b8131f8.jpg_srz_p_246_160_75_22_0.50_1.20_0.00_jpg_srz"/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3481" y="86426"/>
            <a:ext cx="1322354" cy="860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http://www.fcsfl.org/images/bannerNew2014.jpg"/>
          <p:cNvPicPr>
            <a:picLocks noChangeAspect="1" noChangeArrowheads="1"/>
          </p:cNvPicPr>
          <p:nvPr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5496" y="3246977"/>
            <a:ext cx="2971031" cy="390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2695" y="2328994"/>
            <a:ext cx="1333306" cy="878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513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61</Words>
  <Application>Microsoft Macintosh PowerPoint</Application>
  <PresentationFormat>Custom</PresentationFormat>
  <Paragraphs>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Sellers, Amy</dc:creator>
  <cp:lastModifiedBy>Megan Metz</cp:lastModifiedBy>
  <cp:revision>4</cp:revision>
  <dcterms:created xsi:type="dcterms:W3CDTF">2015-04-21T14:56:42Z</dcterms:created>
  <dcterms:modified xsi:type="dcterms:W3CDTF">2016-04-15T18:02:52Z</dcterms:modified>
</cp:coreProperties>
</file>