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84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B67CC-2020-4AEF-8003-5137BAF19134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F2BBE-270C-4B33-9DD8-C456B397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8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8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63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9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8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1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8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1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4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EADF-E1C2-4261-BAB0-798361CCD263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40BE-1741-4980-85E3-0864FDF4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38199" y="3249704"/>
            <a:ext cx="30713081" cy="190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822960" indent="-822960" algn="l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8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5500" dirty="0"/>
              <a:t>Name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5500" dirty="0">
                <a:solidFill>
                  <a:srgbClr val="888888"/>
                </a:solidFill>
              </a:rPr>
              <a:t>Hobart and William Smith Colleges</a:t>
            </a:r>
          </a:p>
        </p:txBody>
      </p:sp>
      <p:pic>
        <p:nvPicPr>
          <p:cNvPr id="24" name="Picture 1" descr="HWS 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0" y="955095"/>
            <a:ext cx="533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930089" y="701587"/>
            <a:ext cx="30896859" cy="42275213"/>
          </a:xfrm>
          <a:prstGeom prst="rect">
            <a:avLst/>
          </a:prstGeom>
          <a:solidFill>
            <a:srgbClr val="F3F3F3"/>
          </a:solidFill>
          <a:ln w="25400" algn="ctr">
            <a:solidFill>
              <a:srgbClr val="D9D9D9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838198" y="701587"/>
            <a:ext cx="30896861" cy="2548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5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TITLE OF</a:t>
            </a:r>
            <a:r>
              <a:rPr kumimoji="0" lang="en-US" altLang="en-US" sz="11500" b="1" i="0" u="none" strike="noStrike" cap="none" normalizeH="0" dirty="0">
                <a:ln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 POSTER</a:t>
            </a:r>
            <a:endParaRPr kumimoji="0" lang="en-US" altLang="en-US" sz="66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0" y="47617357"/>
            <a:ext cx="16622244" cy="8552329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1932457" y="7305627"/>
            <a:ext cx="12240743" cy="7540477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</a:t>
            </a:r>
            <a:r>
              <a:rPr lang="en-US" altLang="en-US" sz="44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22180923" y="7052182"/>
            <a:ext cx="7454153" cy="2800718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18524999" y="47732888"/>
            <a:ext cx="11286565" cy="8217586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	</a:t>
            </a:r>
          </a:p>
        </p:txBody>
      </p:sp>
      <p:sp>
        <p:nvSpPr>
          <p:cNvPr id="78" name="Rectangle 77"/>
          <p:cNvSpPr/>
          <p:nvPr/>
        </p:nvSpPr>
        <p:spPr>
          <a:xfrm>
            <a:off x="1932458" y="17637416"/>
            <a:ext cx="10538079" cy="124919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 Box 5"/>
          <p:cNvSpPr txBox="1">
            <a:spLocks noChangeArrowheads="1"/>
          </p:cNvSpPr>
          <p:nvPr/>
        </p:nvSpPr>
        <p:spPr bwMode="auto">
          <a:xfrm>
            <a:off x="23459648" y="11135592"/>
            <a:ext cx="6351916" cy="3477827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48" name="5-Point Star 47"/>
          <p:cNvSpPr/>
          <p:nvPr/>
        </p:nvSpPr>
        <p:spPr>
          <a:xfrm>
            <a:off x="17360153" y="6390902"/>
            <a:ext cx="3886200" cy="38862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Cloud 50"/>
          <p:cNvSpPr/>
          <p:nvPr/>
        </p:nvSpPr>
        <p:spPr>
          <a:xfrm>
            <a:off x="16873119" y="11375427"/>
            <a:ext cx="6400800" cy="3566859"/>
          </a:xfrm>
          <a:prstGeom prst="cloud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>
          <a:xfrm>
            <a:off x="838198" y="3300202"/>
            <a:ext cx="30896861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822960" indent="-822960" algn="l" defTabSz="3291840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8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148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5256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9848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34440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90320" indent="-822960" algn="l" defTabSz="329184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6000" dirty="0"/>
              <a:t>Name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6000" dirty="0">
                <a:solidFill>
                  <a:schemeClr val="tx2"/>
                </a:solidFill>
              </a:rPr>
              <a:t>Hobart and William Smith Colleges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1932458" y="6084049"/>
            <a:ext cx="12240742" cy="1013295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00693C"/>
                </a:solidFill>
              </a:rPr>
              <a:t>Heading</a:t>
            </a:r>
          </a:p>
        </p:txBody>
      </p:sp>
      <p:sp>
        <p:nvSpPr>
          <p:cNvPr id="88" name="Text Box 5"/>
          <p:cNvSpPr txBox="1">
            <a:spLocks noChangeArrowheads="1"/>
          </p:cNvSpPr>
          <p:nvPr/>
        </p:nvSpPr>
        <p:spPr bwMode="auto">
          <a:xfrm>
            <a:off x="13002260" y="17609393"/>
            <a:ext cx="8244093" cy="12280236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</a:t>
            </a:r>
            <a:r>
              <a:rPr lang="en-US" altLang="en-US" sz="44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1832280" y="17609393"/>
            <a:ext cx="9408741" cy="124919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 Box 5"/>
          <p:cNvSpPr txBox="1">
            <a:spLocks noChangeArrowheads="1"/>
          </p:cNvSpPr>
          <p:nvPr/>
        </p:nvSpPr>
        <p:spPr bwMode="auto">
          <a:xfrm>
            <a:off x="1456208" y="34142216"/>
            <a:ext cx="13253474" cy="7540477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</a:t>
            </a:r>
            <a:r>
              <a:rPr lang="en-US" altLang="en-US" sz="44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1456208" y="32920638"/>
            <a:ext cx="12240742" cy="1013295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00693C"/>
                </a:solidFill>
              </a:rPr>
              <a:t>Heading</a:t>
            </a:r>
          </a:p>
        </p:txBody>
      </p:sp>
      <p:sp>
        <p:nvSpPr>
          <p:cNvPr id="93" name="Text Box 5"/>
          <p:cNvSpPr txBox="1">
            <a:spLocks noChangeArrowheads="1"/>
          </p:cNvSpPr>
          <p:nvPr/>
        </p:nvSpPr>
        <p:spPr bwMode="auto">
          <a:xfrm>
            <a:off x="17827934" y="33812207"/>
            <a:ext cx="13253474" cy="7540477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+mn-lt"/>
              </a:rPr>
              <a:t>Lorem ipsum dolor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adipiscing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elit</a:t>
            </a:r>
            <a:r>
              <a:rPr lang="en-US" altLang="en-US" sz="4400" dirty="0">
                <a:latin typeface="+mn-lt"/>
              </a:rPr>
              <a:t>. In vitae </a:t>
            </a:r>
            <a:r>
              <a:rPr lang="en-US" altLang="en-US" sz="4400" dirty="0" err="1">
                <a:latin typeface="+mn-lt"/>
              </a:rPr>
              <a:t>odio</a:t>
            </a:r>
            <a:r>
              <a:rPr lang="en-US" altLang="en-US" sz="4400" dirty="0">
                <a:latin typeface="+mn-lt"/>
              </a:rPr>
              <a:t>. Integer </a:t>
            </a:r>
            <a:r>
              <a:rPr lang="en-US" altLang="en-US" sz="4400" dirty="0" err="1">
                <a:latin typeface="+mn-lt"/>
              </a:rPr>
              <a:t>sollicitudin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enim</a:t>
            </a:r>
            <a:r>
              <a:rPr lang="en-US" altLang="en-US" sz="4400" dirty="0">
                <a:latin typeface="+mn-lt"/>
              </a:rPr>
              <a:t>. In </a:t>
            </a:r>
            <a:r>
              <a:rPr lang="en-US" altLang="en-US" sz="4400" dirty="0" err="1">
                <a:latin typeface="+mn-lt"/>
              </a:rPr>
              <a:t>pede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ac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luctus</a:t>
            </a:r>
            <a:r>
              <a:rPr lang="en-US" altLang="en-US" sz="4400" dirty="0">
                <a:latin typeface="+mn-lt"/>
              </a:rPr>
              <a:t> lorem pharetra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bibendum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purus</a:t>
            </a:r>
            <a:r>
              <a:rPr lang="en-US" altLang="en-US" sz="4400" dirty="0">
                <a:latin typeface="+mn-lt"/>
              </a:rPr>
              <a:t> in </a:t>
            </a:r>
            <a:r>
              <a:rPr lang="en-US" altLang="en-US" sz="4400" dirty="0" err="1">
                <a:latin typeface="+mn-lt"/>
              </a:rPr>
              <a:t>feugiat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volutpat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sapien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nibh</a:t>
            </a:r>
            <a:r>
              <a:rPr lang="en-US" altLang="en-US" sz="4400" dirty="0">
                <a:latin typeface="+mn-lt"/>
              </a:rPr>
              <a:t>, sit </a:t>
            </a:r>
            <a:r>
              <a:rPr lang="en-US" altLang="en-US" sz="4400" dirty="0" err="1">
                <a:latin typeface="+mn-lt"/>
              </a:rPr>
              <a:t>amet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hendrerit</a:t>
            </a:r>
            <a:r>
              <a:rPr lang="en-US" altLang="en-US" sz="4400" dirty="0">
                <a:latin typeface="+mn-lt"/>
              </a:rPr>
              <a:t> dolor lorem </a:t>
            </a:r>
            <a:r>
              <a:rPr lang="en-US" altLang="en-US" sz="4400" dirty="0" err="1">
                <a:latin typeface="+mn-lt"/>
              </a:rPr>
              <a:t>vel</a:t>
            </a:r>
            <a:r>
              <a:rPr lang="en-US" altLang="en-US" sz="4400" dirty="0">
                <a:latin typeface="+mn-lt"/>
              </a:rPr>
              <a:t> lorem.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varius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suscipit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leo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Cras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eleifend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orci</a:t>
            </a:r>
            <a:r>
              <a:rPr lang="en-US" altLang="en-US" sz="4400" dirty="0">
                <a:latin typeface="+mn-lt"/>
              </a:rPr>
              <a:t> et </a:t>
            </a:r>
            <a:r>
              <a:rPr lang="en-US" altLang="en-US" sz="4400" dirty="0" err="1">
                <a:latin typeface="+mn-lt"/>
              </a:rPr>
              <a:t>nisl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Suspendisse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tristique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Aenean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neque</a:t>
            </a:r>
            <a:r>
              <a:rPr lang="en-US" altLang="en-US" sz="4400" dirty="0">
                <a:latin typeface="+mn-lt"/>
              </a:rPr>
              <a:t>. </a:t>
            </a:r>
            <a:r>
              <a:rPr lang="en-US" altLang="en-US" sz="4400" dirty="0" err="1">
                <a:latin typeface="+mn-lt"/>
              </a:rPr>
              <a:t>Morbi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consectetuer</a:t>
            </a:r>
            <a:r>
              <a:rPr lang="en-US" altLang="en-US" sz="4400" dirty="0">
                <a:latin typeface="+mn-lt"/>
              </a:rPr>
              <a:t>. In tempus, ligula a </a:t>
            </a:r>
            <a:r>
              <a:rPr lang="en-US" altLang="en-US" sz="4400" dirty="0" err="1">
                <a:latin typeface="+mn-lt"/>
              </a:rPr>
              <a:t>faucibus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ullamcorper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mauris</a:t>
            </a:r>
            <a:r>
              <a:rPr lang="en-US" altLang="en-US" sz="4400" dirty="0">
                <a:latin typeface="+mn-lt"/>
              </a:rPr>
              <a:t> nisi </a:t>
            </a:r>
            <a:r>
              <a:rPr lang="en-US" altLang="en-US" sz="4400" dirty="0" err="1">
                <a:latin typeface="+mn-lt"/>
              </a:rPr>
              <a:t>auctor</a:t>
            </a:r>
            <a:r>
              <a:rPr lang="en-US" altLang="en-US" sz="4400" dirty="0">
                <a:latin typeface="+mn-lt"/>
              </a:rPr>
              <a:t> magna, </a:t>
            </a:r>
            <a:r>
              <a:rPr lang="en-US" altLang="en-US" sz="4400" dirty="0" err="1">
                <a:latin typeface="+mn-lt"/>
              </a:rPr>
              <a:t>sed</a:t>
            </a:r>
            <a:r>
              <a:rPr lang="en-US" altLang="en-US" sz="4400" dirty="0">
                <a:latin typeface="+mn-lt"/>
              </a:rPr>
              <a:t> </a:t>
            </a:r>
            <a:r>
              <a:rPr lang="en-US" altLang="en-US" sz="4400" dirty="0" err="1">
                <a:latin typeface="+mn-lt"/>
              </a:rPr>
              <a:t>pretium</a:t>
            </a:r>
            <a:r>
              <a:rPr lang="en-US" altLang="en-US" sz="4400" dirty="0">
                <a:latin typeface="+mn-lt"/>
              </a:rPr>
              <a:t> dui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 at </a:t>
            </a:r>
            <a:r>
              <a:rPr lang="en-US" altLang="en-US" sz="4400" dirty="0" err="1">
                <a:latin typeface="+mn-lt"/>
              </a:rPr>
              <a:t>risus</a:t>
            </a:r>
            <a:r>
              <a:rPr lang="en-US" altLang="en-US" sz="4400" dirty="0">
                <a:latin typeface="+mn-lt"/>
              </a:rPr>
              <a:t>. Nam mi </a:t>
            </a:r>
            <a:r>
              <a:rPr lang="en-US" altLang="en-US" sz="4400" dirty="0" err="1">
                <a:latin typeface="+mn-lt"/>
              </a:rPr>
              <a:t>justo</a:t>
            </a:r>
            <a:r>
              <a:rPr lang="en-US" altLang="en-US" sz="4400" dirty="0">
                <a:latin typeface="+mn-lt"/>
              </a:rPr>
              <a:t>, </a:t>
            </a:r>
            <a:r>
              <a:rPr lang="en-US" altLang="en-US" sz="4400" dirty="0" err="1">
                <a:latin typeface="+mn-lt"/>
              </a:rPr>
              <a:t>euismod</a:t>
            </a:r>
            <a:r>
              <a:rPr lang="en-US" altLang="en-US" sz="4400" dirty="0">
                <a:latin typeface="+mn-lt"/>
              </a:rPr>
              <a:t> at,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et, </a:t>
            </a:r>
            <a:r>
              <a:rPr lang="en-US" altLang="en-US" sz="4400" dirty="0" err="1">
                <a:latin typeface="+mn-lt"/>
              </a:rPr>
              <a:t>tincidunt</a:t>
            </a:r>
            <a:r>
              <a:rPr lang="en-US" altLang="en-US" sz="4400" dirty="0">
                <a:latin typeface="+mn-lt"/>
              </a:rPr>
              <a:t> a, dolor</a:t>
            </a:r>
            <a:r>
              <a:rPr lang="en-US" altLang="en-US" sz="4400" b="1" dirty="0">
                <a:solidFill>
                  <a:schemeClr val="accent1"/>
                </a:solidFill>
                <a:latin typeface="+mn-lt"/>
              </a:rPr>
              <a:t>	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7827934" y="32590629"/>
            <a:ext cx="12240742" cy="1013295"/>
          </a:xfrm>
          <a:prstGeom prst="rect">
            <a:avLst/>
          </a:prstGeom>
          <a:noFill/>
          <a:ln>
            <a:noFill/>
          </a:ln>
        </p:spPr>
        <p:txBody>
          <a:bodyPr wrap="square" lIns="91397" tIns="45696" rIns="91397" bIns="4569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00693C"/>
                </a:solidFill>
              </a:rPr>
              <a:t>Heading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1596" y="1265962"/>
            <a:ext cx="6019812" cy="242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5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WS">
      <a:dk1>
        <a:sysClr val="windowText" lastClr="000000"/>
      </a:dk1>
      <a:lt1>
        <a:sysClr val="window" lastClr="FFFFFF"/>
      </a:lt1>
      <a:dk2>
        <a:srgbClr val="6C6C6C"/>
      </a:dk2>
      <a:lt2>
        <a:srgbClr val="E7E5E4"/>
      </a:lt2>
      <a:accent1>
        <a:srgbClr val="4F107A"/>
      </a:accent1>
      <a:accent2>
        <a:srgbClr val="00693E"/>
      </a:accent2>
      <a:accent3>
        <a:srgbClr val="FF6418"/>
      </a:accent3>
      <a:accent4>
        <a:srgbClr val="AAAAAA"/>
      </a:accent4>
      <a:accent5>
        <a:srgbClr val="76881D"/>
      </a:accent5>
      <a:accent6>
        <a:srgbClr val="003B5C"/>
      </a:accent6>
      <a:hlink>
        <a:srgbClr val="00859B"/>
      </a:hlink>
      <a:folHlink>
        <a:srgbClr val="A8AD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588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PowerPoint Presentation</vt:lpstr>
    </vt:vector>
  </TitlesOfParts>
  <Company>Hobart and William Smith Colleges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Webb, Jennifer</dc:creator>
  <cp:lastModifiedBy>Webb, Jennifer</cp:lastModifiedBy>
  <cp:revision>7</cp:revision>
  <dcterms:created xsi:type="dcterms:W3CDTF">2018-10-30T15:37:24Z</dcterms:created>
  <dcterms:modified xsi:type="dcterms:W3CDTF">2019-02-01T14:46:31Z</dcterms:modified>
</cp:coreProperties>
</file>