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32918400" cy="43891200"/>
  <p:notesSz cx="6858000" cy="91440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0" autoAdjust="0"/>
    <p:restoredTop sz="94660"/>
  </p:normalViewPr>
  <p:slideViewPr>
    <p:cSldViewPr snapToGrid="0">
      <p:cViewPr>
        <p:scale>
          <a:sx n="21" d="100"/>
          <a:sy n="21" d="100"/>
        </p:scale>
        <p:origin x="1728" y="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B67CC-2020-4AEF-8003-5137BAF19134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CF2BBE-270C-4B33-9DD8-C456B3972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883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7183123"/>
            <a:ext cx="27980640" cy="15280640"/>
          </a:xfrm>
        </p:spPr>
        <p:txBody>
          <a:bodyPr anchor="b"/>
          <a:lstStyle>
            <a:lvl1pPr algn="ctr">
              <a:defRPr sz="21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23053043"/>
            <a:ext cx="24688800" cy="10596877"/>
          </a:xfrm>
        </p:spPr>
        <p:txBody>
          <a:bodyPr/>
          <a:lstStyle>
            <a:lvl1pPr marL="0" indent="0" algn="ctr">
              <a:buNone/>
              <a:defRPr sz="8640"/>
            </a:lvl1pPr>
            <a:lvl2pPr marL="1645920" indent="0" algn="ctr">
              <a:buNone/>
              <a:defRPr sz="7200"/>
            </a:lvl2pPr>
            <a:lvl3pPr marL="3291840" indent="0" algn="ctr">
              <a:buNone/>
              <a:defRPr sz="6480"/>
            </a:lvl3pPr>
            <a:lvl4pPr marL="4937760" indent="0" algn="ctr">
              <a:buNone/>
              <a:defRPr sz="5760"/>
            </a:lvl4pPr>
            <a:lvl5pPr marL="6583680" indent="0" algn="ctr">
              <a:buNone/>
              <a:defRPr sz="5760"/>
            </a:lvl5pPr>
            <a:lvl6pPr marL="8229600" indent="0" algn="ctr">
              <a:buNone/>
              <a:defRPr sz="5760"/>
            </a:lvl6pPr>
            <a:lvl7pPr marL="9875520" indent="0" algn="ctr">
              <a:buNone/>
              <a:defRPr sz="5760"/>
            </a:lvl7pPr>
            <a:lvl8pPr marL="11521440" indent="0" algn="ctr">
              <a:buNone/>
              <a:defRPr sz="5760"/>
            </a:lvl8pPr>
            <a:lvl9pPr marL="13167360" indent="0" algn="ctr">
              <a:buNone/>
              <a:defRPr sz="5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DEADF-E1C2-4261-BAB0-798361CCD263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840BE-1741-4980-85E3-0864FDF4B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894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DEADF-E1C2-4261-BAB0-798361CCD263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840BE-1741-4980-85E3-0864FDF4B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986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2336800"/>
            <a:ext cx="7098030" cy="37195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2336800"/>
            <a:ext cx="20882610" cy="3719576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DEADF-E1C2-4261-BAB0-798361CCD263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840BE-1741-4980-85E3-0864FDF4B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291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DEADF-E1C2-4261-BAB0-798361CCD263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840BE-1741-4980-85E3-0864FDF4B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263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10942333"/>
            <a:ext cx="28392120" cy="18257517"/>
          </a:xfrm>
        </p:spPr>
        <p:txBody>
          <a:bodyPr anchor="b"/>
          <a:lstStyle>
            <a:lvl1pPr>
              <a:defRPr sz="21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29372573"/>
            <a:ext cx="28392120" cy="9601197"/>
          </a:xfrm>
        </p:spPr>
        <p:txBody>
          <a:bodyPr/>
          <a:lstStyle>
            <a:lvl1pPr marL="0" indent="0">
              <a:buNone/>
              <a:defRPr sz="8640">
                <a:solidFill>
                  <a:schemeClr val="tx1"/>
                </a:solidFill>
              </a:defRPr>
            </a:lvl1pPr>
            <a:lvl2pPr marL="164592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2pPr>
            <a:lvl3pPr marL="3291840" indent="0">
              <a:buNone/>
              <a:defRPr sz="6480">
                <a:solidFill>
                  <a:schemeClr val="tx1">
                    <a:tint val="75000"/>
                  </a:schemeClr>
                </a:solidFill>
              </a:defRPr>
            </a:lvl3pPr>
            <a:lvl4pPr marL="49377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4pPr>
            <a:lvl5pPr marL="65836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5pPr>
            <a:lvl6pPr marL="822960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6pPr>
            <a:lvl7pPr marL="987552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7pPr>
            <a:lvl8pPr marL="1152144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8pPr>
            <a:lvl9pPr marL="131673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DEADF-E1C2-4261-BAB0-798361CCD263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840BE-1741-4980-85E3-0864FDF4B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590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11684000"/>
            <a:ext cx="13990320" cy="278485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11684000"/>
            <a:ext cx="13990320" cy="278485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DEADF-E1C2-4261-BAB0-798361CCD263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840BE-1741-4980-85E3-0864FDF4B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386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336810"/>
            <a:ext cx="28392120" cy="848360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10759443"/>
            <a:ext cx="13926024" cy="527303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16032480"/>
            <a:ext cx="13926024" cy="235813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10759443"/>
            <a:ext cx="13994608" cy="527303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16032480"/>
            <a:ext cx="13994608" cy="235813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DEADF-E1C2-4261-BAB0-798361CCD263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840BE-1741-4980-85E3-0864FDF4B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015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DEADF-E1C2-4261-BAB0-798361CCD263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840BE-1741-4980-85E3-0864FDF4B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189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DEADF-E1C2-4261-BAB0-798361CCD263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840BE-1741-4980-85E3-0864FDF4B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816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926080"/>
            <a:ext cx="10617041" cy="1024128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6319530"/>
            <a:ext cx="16664940" cy="31191200"/>
          </a:xfrm>
        </p:spPr>
        <p:txBody>
          <a:bodyPr/>
          <a:lstStyle>
            <a:lvl1pPr>
              <a:defRPr sz="11520"/>
            </a:lvl1pPr>
            <a:lvl2pPr>
              <a:defRPr sz="10080"/>
            </a:lvl2pPr>
            <a:lvl3pPr>
              <a:defRPr sz="864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3167360"/>
            <a:ext cx="10617041" cy="24394163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DEADF-E1C2-4261-BAB0-798361CCD263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840BE-1741-4980-85E3-0864FDF4B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016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926080"/>
            <a:ext cx="10617041" cy="1024128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6319530"/>
            <a:ext cx="16664940" cy="31191200"/>
          </a:xfrm>
        </p:spPr>
        <p:txBody>
          <a:bodyPr anchor="t"/>
          <a:lstStyle>
            <a:lvl1pPr marL="0" indent="0">
              <a:buNone/>
              <a:defRPr sz="11520"/>
            </a:lvl1pPr>
            <a:lvl2pPr marL="1645920" indent="0">
              <a:buNone/>
              <a:defRPr sz="10080"/>
            </a:lvl2pPr>
            <a:lvl3pPr marL="3291840" indent="0">
              <a:buNone/>
              <a:defRPr sz="8640"/>
            </a:lvl3pPr>
            <a:lvl4pPr marL="4937760" indent="0">
              <a:buNone/>
              <a:defRPr sz="7200"/>
            </a:lvl4pPr>
            <a:lvl5pPr marL="6583680" indent="0">
              <a:buNone/>
              <a:defRPr sz="7200"/>
            </a:lvl5pPr>
            <a:lvl6pPr marL="8229600" indent="0">
              <a:buNone/>
              <a:defRPr sz="7200"/>
            </a:lvl6pPr>
            <a:lvl7pPr marL="9875520" indent="0">
              <a:buNone/>
              <a:defRPr sz="7200"/>
            </a:lvl7pPr>
            <a:lvl8pPr marL="11521440" indent="0">
              <a:buNone/>
              <a:defRPr sz="7200"/>
            </a:lvl8pPr>
            <a:lvl9pPr marL="13167360" indent="0">
              <a:buNone/>
              <a:defRPr sz="7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3167360"/>
            <a:ext cx="10617041" cy="24394163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DEADF-E1C2-4261-BAB0-798361CCD263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840BE-1741-4980-85E3-0864FDF4B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948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2336810"/>
            <a:ext cx="28392120" cy="8483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11684000"/>
            <a:ext cx="28392120" cy="27848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40680650"/>
            <a:ext cx="740664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0DEADF-E1C2-4261-BAB0-798361CCD263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40680650"/>
            <a:ext cx="1110996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40680650"/>
            <a:ext cx="740664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840BE-1741-4980-85E3-0864FDF4B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951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91840" rtl="0" eaLnBrk="1" latinLnBrk="0" hangingPunct="1">
        <a:lnSpc>
          <a:spcPct val="90000"/>
        </a:lnSpc>
        <a:spcBef>
          <a:spcPct val="0"/>
        </a:spcBef>
        <a:buNone/>
        <a:defRPr sz="15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960" indent="-822960" algn="l" defTabSz="3291840" rtl="0" eaLnBrk="1" latinLnBrk="0" hangingPunct="1">
        <a:lnSpc>
          <a:spcPct val="90000"/>
        </a:lnSpc>
        <a:spcBef>
          <a:spcPts val="36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4688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905256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4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3"/>
          <p:cNvSpPr>
            <a:spLocks noChangeArrowheads="1"/>
          </p:cNvSpPr>
          <p:nvPr/>
        </p:nvSpPr>
        <p:spPr bwMode="auto">
          <a:xfrm>
            <a:off x="838200" y="783132"/>
            <a:ext cx="30896859" cy="1957987"/>
          </a:xfrm>
          <a:prstGeom prst="rect">
            <a:avLst/>
          </a:prstGeom>
          <a:solidFill>
            <a:srgbClr val="F3F3F3"/>
          </a:solidFill>
          <a:ln w="25400" algn="ctr">
            <a:solidFill>
              <a:srgbClr val="D9D9D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838199" y="3249704"/>
            <a:ext cx="30713081" cy="1905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822960" indent="-822960" algn="l" defTabSz="3291840" rtl="0" eaLnBrk="1" latinLnBrk="0" hangingPunct="1">
              <a:lnSpc>
                <a:spcPct val="90000"/>
              </a:lnSpc>
              <a:spcBef>
                <a:spcPts val="3600"/>
              </a:spcBef>
              <a:buFont typeface="Arial" panose="020B0604020202020204" pitchFamily="34" charset="0"/>
              <a:buChar char="•"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688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1148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40664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US" sz="5500" dirty="0"/>
              <a:t>Name</a:t>
            </a:r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US" sz="5500" dirty="0">
                <a:solidFill>
                  <a:srgbClr val="888888"/>
                </a:solidFill>
              </a:rPr>
              <a:t>Hobart and William Smith Colleges</a:t>
            </a:r>
          </a:p>
        </p:txBody>
      </p:sp>
      <p:pic>
        <p:nvPicPr>
          <p:cNvPr id="24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681981" y="955095"/>
            <a:ext cx="3786037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Rectangle 3"/>
          <p:cNvSpPr>
            <a:spLocks noChangeArrowheads="1"/>
          </p:cNvSpPr>
          <p:nvPr/>
        </p:nvSpPr>
        <p:spPr bwMode="auto">
          <a:xfrm>
            <a:off x="838200" y="5721404"/>
            <a:ext cx="30896859" cy="1489076"/>
          </a:xfrm>
          <a:prstGeom prst="rect">
            <a:avLst/>
          </a:prstGeom>
          <a:solidFill>
            <a:srgbClr val="F3F3F3"/>
          </a:solidFill>
          <a:ln w="25400" algn="ctr">
            <a:solidFill>
              <a:srgbClr val="D9D9D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838201" y="5803954"/>
            <a:ext cx="30896858" cy="1230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200" b="1" i="0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Calibri" panose="020F0502020204030204" pitchFamily="34" charset="0"/>
              </a:rPr>
              <a:t>Section Title / Heading</a:t>
            </a:r>
            <a:endParaRPr kumimoji="0" lang="en-US" altLang="en-US" sz="7200" b="0" i="0" u="none" strike="noStrike" cap="none" normalizeH="0" baseline="0" dirty="0">
              <a:ln>
                <a:noFill/>
              </a:ln>
              <a:solidFill>
                <a:schemeClr val="accent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Arc 10"/>
          <p:cNvSpPr>
            <a:spLocks/>
          </p:cNvSpPr>
          <p:nvPr/>
        </p:nvSpPr>
        <p:spPr bwMode="auto">
          <a:xfrm flipV="1">
            <a:off x="891985" y="17894489"/>
            <a:ext cx="30896859" cy="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07950" algn="ctr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Text Box 4"/>
          <p:cNvSpPr txBox="1">
            <a:spLocks noChangeArrowheads="1"/>
          </p:cNvSpPr>
          <p:nvPr/>
        </p:nvSpPr>
        <p:spPr bwMode="auto">
          <a:xfrm>
            <a:off x="1121774" y="846687"/>
            <a:ext cx="24801466" cy="1933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5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TITLE OF</a:t>
            </a:r>
            <a:r>
              <a:rPr kumimoji="0" lang="en-US" altLang="en-US" sz="115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POSTER</a:t>
            </a:r>
            <a:endParaRPr kumimoji="0" lang="en-US" altLang="en-US" sz="6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Rectangle 3"/>
          <p:cNvSpPr>
            <a:spLocks noChangeArrowheads="1"/>
          </p:cNvSpPr>
          <p:nvPr/>
        </p:nvSpPr>
        <p:spPr bwMode="auto">
          <a:xfrm>
            <a:off x="838199" y="18041941"/>
            <a:ext cx="30896859" cy="1489076"/>
          </a:xfrm>
          <a:prstGeom prst="rect">
            <a:avLst/>
          </a:prstGeom>
          <a:solidFill>
            <a:srgbClr val="F3F3F3"/>
          </a:solidFill>
          <a:ln w="25400" algn="ctr">
            <a:solidFill>
              <a:srgbClr val="D9D9D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Text Box 4"/>
          <p:cNvSpPr txBox="1">
            <a:spLocks noChangeArrowheads="1"/>
          </p:cNvSpPr>
          <p:nvPr/>
        </p:nvSpPr>
        <p:spPr bwMode="auto">
          <a:xfrm>
            <a:off x="838200" y="18124491"/>
            <a:ext cx="30896858" cy="1230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200" b="1" i="0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Calibri" panose="020F0502020204030204" pitchFamily="34" charset="0"/>
              </a:rPr>
              <a:t>Section Title / Heading</a:t>
            </a:r>
            <a:endParaRPr kumimoji="0" lang="en-US" altLang="en-US" sz="7200" b="0" i="0" u="none" strike="noStrike" cap="none" normalizeH="0" baseline="0" dirty="0">
              <a:ln>
                <a:noFill/>
              </a:ln>
              <a:solidFill>
                <a:schemeClr val="accent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" name="Rectangle 3"/>
          <p:cNvSpPr>
            <a:spLocks noChangeArrowheads="1"/>
          </p:cNvSpPr>
          <p:nvPr/>
        </p:nvSpPr>
        <p:spPr bwMode="auto">
          <a:xfrm>
            <a:off x="838198" y="31535695"/>
            <a:ext cx="30896859" cy="1489076"/>
          </a:xfrm>
          <a:prstGeom prst="rect">
            <a:avLst/>
          </a:prstGeom>
          <a:solidFill>
            <a:srgbClr val="F3F3F3"/>
          </a:solidFill>
          <a:ln w="25400" algn="ctr">
            <a:solidFill>
              <a:srgbClr val="D9D9D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Text Box 4"/>
          <p:cNvSpPr txBox="1">
            <a:spLocks noChangeArrowheads="1"/>
          </p:cNvSpPr>
          <p:nvPr/>
        </p:nvSpPr>
        <p:spPr bwMode="auto">
          <a:xfrm>
            <a:off x="838199" y="31618245"/>
            <a:ext cx="30896858" cy="1230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200" b="1" i="0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Calibri" panose="020F0502020204030204" pitchFamily="34" charset="0"/>
              </a:rPr>
              <a:t>Section Title / Heading</a:t>
            </a:r>
            <a:endParaRPr kumimoji="0" lang="en-US" altLang="en-US" sz="7200" b="0" i="0" u="none" strike="noStrike" cap="none" normalizeH="0" baseline="0" dirty="0">
              <a:ln>
                <a:noFill/>
              </a:ln>
              <a:solidFill>
                <a:schemeClr val="accent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4" name="Arc 10"/>
          <p:cNvSpPr>
            <a:spLocks/>
          </p:cNvSpPr>
          <p:nvPr/>
        </p:nvSpPr>
        <p:spPr bwMode="auto">
          <a:xfrm flipV="1">
            <a:off x="1127875" y="31374331"/>
            <a:ext cx="30896859" cy="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07950" algn="ctr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1127875" y="34021775"/>
            <a:ext cx="16622244" cy="8552329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 Box 5"/>
          <p:cNvSpPr txBox="1">
            <a:spLocks noChangeArrowheads="1"/>
          </p:cNvSpPr>
          <p:nvPr/>
        </p:nvSpPr>
        <p:spPr bwMode="auto">
          <a:xfrm>
            <a:off x="19955435" y="8250418"/>
            <a:ext cx="11286565" cy="8217586"/>
          </a:xfrm>
          <a:prstGeom prst="rect">
            <a:avLst/>
          </a:prstGeom>
          <a:noFill/>
          <a:ln>
            <a:noFill/>
          </a:ln>
        </p:spPr>
        <p:txBody>
          <a:bodyPr wrap="square" lIns="91397" tIns="45696" rIns="91397" bIns="45696">
            <a:spAutoFit/>
          </a:bodyPr>
          <a:lstStyle>
            <a:lvl1pPr>
              <a:spcBef>
                <a:spcPct val="20000"/>
              </a:spcBef>
              <a:buChar char="•"/>
              <a:defRPr sz="15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3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15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400" dirty="0">
                <a:latin typeface="+mn-lt"/>
              </a:rPr>
              <a:t>Lorem ipsum dolor sit </a:t>
            </a:r>
            <a:r>
              <a:rPr lang="en-US" altLang="en-US" sz="4400" dirty="0" err="1">
                <a:latin typeface="+mn-lt"/>
              </a:rPr>
              <a:t>amet</a:t>
            </a:r>
            <a:r>
              <a:rPr lang="en-US" altLang="en-US" sz="4400" dirty="0">
                <a:latin typeface="+mn-lt"/>
              </a:rPr>
              <a:t>, </a:t>
            </a:r>
            <a:r>
              <a:rPr lang="en-US" altLang="en-US" sz="4400" dirty="0" err="1">
                <a:latin typeface="+mn-lt"/>
              </a:rPr>
              <a:t>consectetuer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adipiscing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elit</a:t>
            </a:r>
            <a:r>
              <a:rPr lang="en-US" altLang="en-US" sz="4400" dirty="0">
                <a:latin typeface="+mn-lt"/>
              </a:rPr>
              <a:t>. In vitae </a:t>
            </a:r>
            <a:r>
              <a:rPr lang="en-US" altLang="en-US" sz="4400" dirty="0" err="1">
                <a:latin typeface="+mn-lt"/>
              </a:rPr>
              <a:t>odio</a:t>
            </a:r>
            <a:r>
              <a:rPr lang="en-US" altLang="en-US" sz="4400" dirty="0">
                <a:latin typeface="+mn-lt"/>
              </a:rPr>
              <a:t>. Integer </a:t>
            </a:r>
            <a:r>
              <a:rPr lang="en-US" altLang="en-US" sz="4400" dirty="0" err="1">
                <a:latin typeface="+mn-lt"/>
              </a:rPr>
              <a:t>sollicitudin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mauris</a:t>
            </a:r>
            <a:r>
              <a:rPr lang="en-US" altLang="en-US" sz="4400" dirty="0">
                <a:latin typeface="+mn-lt"/>
              </a:rPr>
              <a:t> et </a:t>
            </a:r>
            <a:r>
              <a:rPr lang="en-US" altLang="en-US" sz="4400" dirty="0" err="1">
                <a:latin typeface="+mn-lt"/>
              </a:rPr>
              <a:t>enim</a:t>
            </a:r>
            <a:r>
              <a:rPr lang="en-US" altLang="en-US" sz="4400" dirty="0">
                <a:latin typeface="+mn-lt"/>
              </a:rPr>
              <a:t>. In </a:t>
            </a:r>
            <a:r>
              <a:rPr lang="en-US" altLang="en-US" sz="4400" dirty="0" err="1">
                <a:latin typeface="+mn-lt"/>
              </a:rPr>
              <a:t>pede</a:t>
            </a:r>
            <a:r>
              <a:rPr lang="en-US" altLang="en-US" sz="4400" dirty="0">
                <a:latin typeface="+mn-lt"/>
              </a:rPr>
              <a:t>. </a:t>
            </a:r>
            <a:r>
              <a:rPr lang="en-US" altLang="en-US" sz="4400" dirty="0" err="1">
                <a:latin typeface="+mn-lt"/>
              </a:rPr>
              <a:t>Suspendisse</a:t>
            </a:r>
            <a:r>
              <a:rPr lang="en-US" altLang="en-US" sz="4400" dirty="0">
                <a:latin typeface="+mn-lt"/>
              </a:rPr>
              <a:t> ac </a:t>
            </a:r>
            <a:r>
              <a:rPr lang="en-US" altLang="en-US" sz="4400" dirty="0" err="1">
                <a:latin typeface="+mn-lt"/>
              </a:rPr>
              <a:t>sapien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luctus</a:t>
            </a:r>
            <a:r>
              <a:rPr lang="en-US" altLang="en-US" sz="4400" dirty="0">
                <a:latin typeface="+mn-lt"/>
              </a:rPr>
              <a:t> lorem pharetra </a:t>
            </a:r>
            <a:r>
              <a:rPr lang="en-US" altLang="en-US" sz="4400" dirty="0" err="1">
                <a:latin typeface="+mn-lt"/>
              </a:rPr>
              <a:t>auctor</a:t>
            </a:r>
            <a:r>
              <a:rPr lang="en-US" altLang="en-US" sz="4400" dirty="0">
                <a:latin typeface="+mn-lt"/>
              </a:rPr>
              <a:t>. </a:t>
            </a:r>
            <a:r>
              <a:rPr lang="en-US" altLang="en-US" sz="4400" dirty="0" err="1">
                <a:latin typeface="+mn-lt"/>
              </a:rPr>
              <a:t>Cras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bibendum</a:t>
            </a:r>
            <a:r>
              <a:rPr lang="en-US" altLang="en-US" sz="4400" dirty="0">
                <a:latin typeface="+mn-lt"/>
              </a:rPr>
              <a:t>, </a:t>
            </a:r>
            <a:r>
              <a:rPr lang="en-US" altLang="en-US" sz="4400" dirty="0" err="1">
                <a:latin typeface="+mn-lt"/>
              </a:rPr>
              <a:t>purus</a:t>
            </a:r>
            <a:r>
              <a:rPr lang="en-US" altLang="en-US" sz="4400" dirty="0">
                <a:latin typeface="+mn-lt"/>
              </a:rPr>
              <a:t> in </a:t>
            </a:r>
            <a:r>
              <a:rPr lang="en-US" altLang="en-US" sz="4400" dirty="0" err="1">
                <a:latin typeface="+mn-lt"/>
              </a:rPr>
              <a:t>feugiat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volutpat</a:t>
            </a:r>
            <a:r>
              <a:rPr lang="en-US" altLang="en-US" sz="4400" dirty="0">
                <a:latin typeface="+mn-lt"/>
              </a:rPr>
              <a:t>, </a:t>
            </a:r>
            <a:r>
              <a:rPr lang="en-US" altLang="en-US" sz="4400" dirty="0" err="1">
                <a:latin typeface="+mn-lt"/>
              </a:rPr>
              <a:t>justo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sapien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ullamcorper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nibh</a:t>
            </a:r>
            <a:r>
              <a:rPr lang="en-US" altLang="en-US" sz="4400" dirty="0">
                <a:latin typeface="+mn-lt"/>
              </a:rPr>
              <a:t>, sit </a:t>
            </a:r>
            <a:r>
              <a:rPr lang="en-US" altLang="en-US" sz="4400" dirty="0" err="1">
                <a:latin typeface="+mn-lt"/>
              </a:rPr>
              <a:t>amet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hendrerit</a:t>
            </a:r>
            <a:r>
              <a:rPr lang="en-US" altLang="en-US" sz="4400" dirty="0">
                <a:latin typeface="+mn-lt"/>
              </a:rPr>
              <a:t> dolor lorem </a:t>
            </a:r>
            <a:r>
              <a:rPr lang="en-US" altLang="en-US" sz="4400" dirty="0" err="1">
                <a:latin typeface="+mn-lt"/>
              </a:rPr>
              <a:t>vel</a:t>
            </a:r>
            <a:r>
              <a:rPr lang="en-US" altLang="en-US" sz="4400" dirty="0">
                <a:latin typeface="+mn-lt"/>
              </a:rPr>
              <a:t> lorem. </a:t>
            </a:r>
            <a:r>
              <a:rPr lang="en-US" altLang="en-US" sz="4400" dirty="0" err="1">
                <a:latin typeface="+mn-lt"/>
              </a:rPr>
              <a:t>Sed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varius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suscipit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leo</a:t>
            </a:r>
            <a:r>
              <a:rPr lang="en-US" altLang="en-US" sz="4400" dirty="0">
                <a:latin typeface="+mn-lt"/>
              </a:rPr>
              <a:t>. </a:t>
            </a:r>
            <a:r>
              <a:rPr lang="en-US" altLang="en-US" sz="4400" dirty="0" err="1">
                <a:latin typeface="+mn-lt"/>
              </a:rPr>
              <a:t>Cras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eleifend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orci</a:t>
            </a:r>
            <a:r>
              <a:rPr lang="en-US" altLang="en-US" sz="4400" dirty="0">
                <a:latin typeface="+mn-lt"/>
              </a:rPr>
              <a:t> et </a:t>
            </a:r>
            <a:r>
              <a:rPr lang="en-US" altLang="en-US" sz="4400" dirty="0" err="1">
                <a:latin typeface="+mn-lt"/>
              </a:rPr>
              <a:t>nisl</a:t>
            </a:r>
            <a:r>
              <a:rPr lang="en-US" altLang="en-US" sz="4400" dirty="0">
                <a:latin typeface="+mn-lt"/>
              </a:rPr>
              <a:t>. </a:t>
            </a:r>
            <a:r>
              <a:rPr lang="en-US" altLang="en-US" sz="4400" dirty="0" err="1">
                <a:latin typeface="+mn-lt"/>
              </a:rPr>
              <a:t>Suspendisse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tristique</a:t>
            </a:r>
            <a:r>
              <a:rPr lang="en-US" altLang="en-US" sz="4400" dirty="0">
                <a:latin typeface="+mn-lt"/>
              </a:rPr>
              <a:t>. </a:t>
            </a:r>
            <a:r>
              <a:rPr lang="en-US" altLang="en-US" sz="4400" dirty="0" err="1">
                <a:latin typeface="+mn-lt"/>
              </a:rPr>
              <a:t>Aenean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neque</a:t>
            </a:r>
            <a:r>
              <a:rPr lang="en-US" altLang="en-US" sz="4400" dirty="0">
                <a:latin typeface="+mn-lt"/>
              </a:rPr>
              <a:t>. </a:t>
            </a:r>
            <a:r>
              <a:rPr lang="en-US" altLang="en-US" sz="4400" dirty="0" err="1">
                <a:latin typeface="+mn-lt"/>
              </a:rPr>
              <a:t>Morbi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consectetuer</a:t>
            </a:r>
            <a:r>
              <a:rPr lang="en-US" altLang="en-US" sz="4400" dirty="0">
                <a:latin typeface="+mn-lt"/>
              </a:rPr>
              <a:t>. In tempus, ligula a </a:t>
            </a:r>
            <a:r>
              <a:rPr lang="en-US" altLang="en-US" sz="4400" dirty="0" err="1">
                <a:latin typeface="+mn-lt"/>
              </a:rPr>
              <a:t>faucibus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ullamcorper</a:t>
            </a:r>
            <a:r>
              <a:rPr lang="en-US" altLang="en-US" sz="4400" dirty="0">
                <a:latin typeface="+mn-lt"/>
              </a:rPr>
              <a:t>, </a:t>
            </a:r>
            <a:r>
              <a:rPr lang="en-US" altLang="en-US" sz="4400" dirty="0" err="1">
                <a:latin typeface="+mn-lt"/>
              </a:rPr>
              <a:t>mauris</a:t>
            </a:r>
            <a:r>
              <a:rPr lang="en-US" altLang="en-US" sz="4400" dirty="0">
                <a:latin typeface="+mn-lt"/>
              </a:rPr>
              <a:t> nisi </a:t>
            </a:r>
            <a:r>
              <a:rPr lang="en-US" altLang="en-US" sz="4400" dirty="0" err="1">
                <a:latin typeface="+mn-lt"/>
              </a:rPr>
              <a:t>auctor</a:t>
            </a:r>
            <a:r>
              <a:rPr lang="en-US" altLang="en-US" sz="4400" dirty="0">
                <a:latin typeface="+mn-lt"/>
              </a:rPr>
              <a:t> magna, </a:t>
            </a:r>
            <a:r>
              <a:rPr lang="en-US" altLang="en-US" sz="4400" dirty="0" err="1">
                <a:latin typeface="+mn-lt"/>
              </a:rPr>
              <a:t>sed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pretium</a:t>
            </a:r>
            <a:r>
              <a:rPr lang="en-US" altLang="en-US" sz="4400" dirty="0">
                <a:latin typeface="+mn-lt"/>
              </a:rPr>
              <a:t> dui </a:t>
            </a:r>
            <a:r>
              <a:rPr lang="en-US" altLang="en-US" sz="4400" dirty="0" err="1">
                <a:latin typeface="+mn-lt"/>
              </a:rPr>
              <a:t>justo</a:t>
            </a:r>
            <a:r>
              <a:rPr lang="en-US" altLang="en-US" sz="4400" dirty="0">
                <a:latin typeface="+mn-lt"/>
              </a:rPr>
              <a:t> at </a:t>
            </a:r>
            <a:r>
              <a:rPr lang="en-US" altLang="en-US" sz="4400" dirty="0" err="1">
                <a:latin typeface="+mn-lt"/>
              </a:rPr>
              <a:t>risus</a:t>
            </a:r>
            <a:r>
              <a:rPr lang="en-US" altLang="en-US" sz="4400" dirty="0">
                <a:latin typeface="+mn-lt"/>
              </a:rPr>
              <a:t>. Nam mi </a:t>
            </a:r>
            <a:r>
              <a:rPr lang="en-US" altLang="en-US" sz="4400" dirty="0" err="1">
                <a:latin typeface="+mn-lt"/>
              </a:rPr>
              <a:t>justo</a:t>
            </a:r>
            <a:r>
              <a:rPr lang="en-US" altLang="en-US" sz="4400" dirty="0">
                <a:latin typeface="+mn-lt"/>
              </a:rPr>
              <a:t>, </a:t>
            </a:r>
            <a:r>
              <a:rPr lang="en-US" altLang="en-US" sz="4400" dirty="0" err="1">
                <a:latin typeface="+mn-lt"/>
              </a:rPr>
              <a:t>euismod</a:t>
            </a:r>
            <a:r>
              <a:rPr lang="en-US" altLang="en-US" sz="4400" dirty="0">
                <a:latin typeface="+mn-lt"/>
              </a:rPr>
              <a:t> at, </a:t>
            </a:r>
            <a:r>
              <a:rPr lang="en-US" altLang="en-US" sz="4400" dirty="0" err="1">
                <a:latin typeface="+mn-lt"/>
              </a:rPr>
              <a:t>tincidunt</a:t>
            </a:r>
            <a:r>
              <a:rPr lang="en-US" altLang="en-US" sz="4400" dirty="0">
                <a:latin typeface="+mn-lt"/>
              </a:rPr>
              <a:t> et, </a:t>
            </a:r>
            <a:r>
              <a:rPr lang="en-US" altLang="en-US" sz="4400" dirty="0" err="1">
                <a:latin typeface="+mn-lt"/>
              </a:rPr>
              <a:t>tincidunt</a:t>
            </a:r>
            <a:r>
              <a:rPr lang="en-US" altLang="en-US" sz="4400" dirty="0">
                <a:latin typeface="+mn-lt"/>
              </a:rPr>
              <a:t> a, dolor</a:t>
            </a:r>
            <a:r>
              <a:rPr lang="en-US" altLang="en-US" sz="4400" b="1" dirty="0">
                <a:solidFill>
                  <a:schemeClr val="accent1"/>
                </a:solidFill>
                <a:latin typeface="+mn-lt"/>
              </a:rPr>
              <a:t>	</a:t>
            </a:r>
          </a:p>
        </p:txBody>
      </p:sp>
      <p:sp>
        <p:nvSpPr>
          <p:cNvPr id="76" name="Text Box 5"/>
          <p:cNvSpPr txBox="1">
            <a:spLocks noChangeArrowheads="1"/>
          </p:cNvSpPr>
          <p:nvPr/>
        </p:nvSpPr>
        <p:spPr bwMode="auto">
          <a:xfrm>
            <a:off x="24097128" y="20528021"/>
            <a:ext cx="7454153" cy="2800718"/>
          </a:xfrm>
          <a:prstGeom prst="rect">
            <a:avLst/>
          </a:prstGeom>
          <a:noFill/>
          <a:ln>
            <a:noFill/>
          </a:ln>
        </p:spPr>
        <p:txBody>
          <a:bodyPr wrap="square" lIns="91397" tIns="45696" rIns="91397" bIns="45696">
            <a:spAutoFit/>
          </a:bodyPr>
          <a:lstStyle>
            <a:lvl1pPr>
              <a:spcBef>
                <a:spcPct val="20000"/>
              </a:spcBef>
              <a:buChar char="•"/>
              <a:defRPr sz="15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3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15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400" dirty="0">
                <a:latin typeface="+mn-lt"/>
              </a:rPr>
              <a:t>Lorem ipsum dolor sit </a:t>
            </a:r>
            <a:r>
              <a:rPr lang="en-US" altLang="en-US" sz="4400" dirty="0" err="1">
                <a:latin typeface="+mn-lt"/>
              </a:rPr>
              <a:t>amet</a:t>
            </a:r>
            <a:r>
              <a:rPr lang="en-US" altLang="en-US" sz="4400" dirty="0">
                <a:latin typeface="+mn-lt"/>
              </a:rPr>
              <a:t>, </a:t>
            </a:r>
            <a:r>
              <a:rPr lang="en-US" altLang="en-US" sz="4400" dirty="0" err="1">
                <a:latin typeface="+mn-lt"/>
              </a:rPr>
              <a:t>consectetuer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adipiscing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elit</a:t>
            </a:r>
            <a:r>
              <a:rPr lang="en-US" altLang="en-US" sz="4400" dirty="0">
                <a:latin typeface="+mn-lt"/>
              </a:rPr>
              <a:t>. In vitae </a:t>
            </a:r>
            <a:r>
              <a:rPr lang="en-US" altLang="en-US" sz="4400" dirty="0" err="1">
                <a:latin typeface="+mn-lt"/>
              </a:rPr>
              <a:t>odio</a:t>
            </a:r>
            <a:r>
              <a:rPr lang="en-US" altLang="en-US" sz="4400" dirty="0">
                <a:latin typeface="+mn-lt"/>
              </a:rPr>
              <a:t>. Integer </a:t>
            </a:r>
            <a:r>
              <a:rPr lang="en-US" altLang="en-US" sz="4400" dirty="0" err="1">
                <a:latin typeface="+mn-lt"/>
              </a:rPr>
              <a:t>sollicitudin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mauris</a:t>
            </a:r>
            <a:r>
              <a:rPr lang="en-US" altLang="en-US" sz="4400" dirty="0">
                <a:latin typeface="+mn-lt"/>
              </a:rPr>
              <a:t> et </a:t>
            </a:r>
            <a:r>
              <a:rPr lang="en-US" altLang="en-US" sz="4400" dirty="0" err="1">
                <a:latin typeface="+mn-lt"/>
              </a:rPr>
              <a:t>enim</a:t>
            </a:r>
            <a:r>
              <a:rPr lang="en-US" altLang="en-US" sz="4400" dirty="0">
                <a:latin typeface="+mn-lt"/>
              </a:rPr>
              <a:t>. </a:t>
            </a:r>
            <a:r>
              <a:rPr lang="en-US" altLang="en-US" sz="4400" dirty="0">
                <a:solidFill>
                  <a:schemeClr val="accent1"/>
                </a:solidFill>
                <a:latin typeface="+mn-lt"/>
              </a:rPr>
              <a:t>	</a:t>
            </a:r>
          </a:p>
        </p:txBody>
      </p:sp>
      <p:sp>
        <p:nvSpPr>
          <p:cNvPr id="77" name="Text Box 5"/>
          <p:cNvSpPr txBox="1">
            <a:spLocks noChangeArrowheads="1"/>
          </p:cNvSpPr>
          <p:nvPr/>
        </p:nvSpPr>
        <p:spPr bwMode="auto">
          <a:xfrm>
            <a:off x="19652874" y="34137306"/>
            <a:ext cx="11286565" cy="8217586"/>
          </a:xfrm>
          <a:prstGeom prst="rect">
            <a:avLst/>
          </a:prstGeom>
          <a:noFill/>
          <a:ln>
            <a:noFill/>
          </a:ln>
        </p:spPr>
        <p:txBody>
          <a:bodyPr wrap="square" lIns="91397" tIns="45696" rIns="91397" bIns="45696">
            <a:spAutoFit/>
          </a:bodyPr>
          <a:lstStyle>
            <a:lvl1pPr>
              <a:spcBef>
                <a:spcPct val="20000"/>
              </a:spcBef>
              <a:buChar char="•"/>
              <a:defRPr sz="15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3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15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400" dirty="0">
                <a:latin typeface="+mn-lt"/>
              </a:rPr>
              <a:t>Lorem ipsum dolor sit </a:t>
            </a:r>
            <a:r>
              <a:rPr lang="en-US" altLang="en-US" sz="4400" dirty="0" err="1">
                <a:latin typeface="+mn-lt"/>
              </a:rPr>
              <a:t>amet</a:t>
            </a:r>
            <a:r>
              <a:rPr lang="en-US" altLang="en-US" sz="4400" dirty="0">
                <a:latin typeface="+mn-lt"/>
              </a:rPr>
              <a:t>, </a:t>
            </a:r>
            <a:r>
              <a:rPr lang="en-US" altLang="en-US" sz="4400" dirty="0" err="1">
                <a:latin typeface="+mn-lt"/>
              </a:rPr>
              <a:t>consectetuer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adipiscing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elit</a:t>
            </a:r>
            <a:r>
              <a:rPr lang="en-US" altLang="en-US" sz="4400" dirty="0">
                <a:latin typeface="+mn-lt"/>
              </a:rPr>
              <a:t>. In vitae </a:t>
            </a:r>
            <a:r>
              <a:rPr lang="en-US" altLang="en-US" sz="4400" dirty="0" err="1">
                <a:latin typeface="+mn-lt"/>
              </a:rPr>
              <a:t>odio</a:t>
            </a:r>
            <a:r>
              <a:rPr lang="en-US" altLang="en-US" sz="4400" dirty="0">
                <a:latin typeface="+mn-lt"/>
              </a:rPr>
              <a:t>. Integer </a:t>
            </a:r>
            <a:r>
              <a:rPr lang="en-US" altLang="en-US" sz="4400" dirty="0" err="1">
                <a:latin typeface="+mn-lt"/>
              </a:rPr>
              <a:t>sollicitudin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mauris</a:t>
            </a:r>
            <a:r>
              <a:rPr lang="en-US" altLang="en-US" sz="4400" dirty="0">
                <a:latin typeface="+mn-lt"/>
              </a:rPr>
              <a:t> et </a:t>
            </a:r>
            <a:r>
              <a:rPr lang="en-US" altLang="en-US" sz="4400" dirty="0" err="1">
                <a:latin typeface="+mn-lt"/>
              </a:rPr>
              <a:t>enim</a:t>
            </a:r>
            <a:r>
              <a:rPr lang="en-US" altLang="en-US" sz="4400" dirty="0">
                <a:latin typeface="+mn-lt"/>
              </a:rPr>
              <a:t>. In </a:t>
            </a:r>
            <a:r>
              <a:rPr lang="en-US" altLang="en-US" sz="4400" dirty="0" err="1">
                <a:latin typeface="+mn-lt"/>
              </a:rPr>
              <a:t>pede</a:t>
            </a:r>
            <a:r>
              <a:rPr lang="en-US" altLang="en-US" sz="4400" dirty="0">
                <a:latin typeface="+mn-lt"/>
              </a:rPr>
              <a:t>. </a:t>
            </a:r>
            <a:r>
              <a:rPr lang="en-US" altLang="en-US" sz="4400" dirty="0" err="1">
                <a:latin typeface="+mn-lt"/>
              </a:rPr>
              <a:t>Suspendisse</a:t>
            </a:r>
            <a:r>
              <a:rPr lang="en-US" altLang="en-US" sz="4400" dirty="0">
                <a:latin typeface="+mn-lt"/>
              </a:rPr>
              <a:t> ac </a:t>
            </a:r>
            <a:r>
              <a:rPr lang="en-US" altLang="en-US" sz="4400" dirty="0" err="1">
                <a:latin typeface="+mn-lt"/>
              </a:rPr>
              <a:t>sapien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luctus</a:t>
            </a:r>
            <a:r>
              <a:rPr lang="en-US" altLang="en-US" sz="4400" dirty="0">
                <a:latin typeface="+mn-lt"/>
              </a:rPr>
              <a:t> lorem pharetra </a:t>
            </a:r>
            <a:r>
              <a:rPr lang="en-US" altLang="en-US" sz="4400" dirty="0" err="1">
                <a:latin typeface="+mn-lt"/>
              </a:rPr>
              <a:t>auctor</a:t>
            </a:r>
            <a:r>
              <a:rPr lang="en-US" altLang="en-US" sz="4400" dirty="0">
                <a:latin typeface="+mn-lt"/>
              </a:rPr>
              <a:t>. </a:t>
            </a:r>
            <a:r>
              <a:rPr lang="en-US" altLang="en-US" sz="4400" dirty="0" err="1">
                <a:latin typeface="+mn-lt"/>
              </a:rPr>
              <a:t>Cras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bibendum</a:t>
            </a:r>
            <a:r>
              <a:rPr lang="en-US" altLang="en-US" sz="4400" dirty="0">
                <a:latin typeface="+mn-lt"/>
              </a:rPr>
              <a:t>, </a:t>
            </a:r>
            <a:r>
              <a:rPr lang="en-US" altLang="en-US" sz="4400" dirty="0" err="1">
                <a:latin typeface="+mn-lt"/>
              </a:rPr>
              <a:t>purus</a:t>
            </a:r>
            <a:r>
              <a:rPr lang="en-US" altLang="en-US" sz="4400" dirty="0">
                <a:latin typeface="+mn-lt"/>
              </a:rPr>
              <a:t> in </a:t>
            </a:r>
            <a:r>
              <a:rPr lang="en-US" altLang="en-US" sz="4400" dirty="0" err="1">
                <a:latin typeface="+mn-lt"/>
              </a:rPr>
              <a:t>feugiat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volutpat</a:t>
            </a:r>
            <a:r>
              <a:rPr lang="en-US" altLang="en-US" sz="4400" dirty="0">
                <a:latin typeface="+mn-lt"/>
              </a:rPr>
              <a:t>, </a:t>
            </a:r>
            <a:r>
              <a:rPr lang="en-US" altLang="en-US" sz="4400" dirty="0" err="1">
                <a:latin typeface="+mn-lt"/>
              </a:rPr>
              <a:t>justo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sapien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ullamcorper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nibh</a:t>
            </a:r>
            <a:r>
              <a:rPr lang="en-US" altLang="en-US" sz="4400" dirty="0">
                <a:latin typeface="+mn-lt"/>
              </a:rPr>
              <a:t>, sit </a:t>
            </a:r>
            <a:r>
              <a:rPr lang="en-US" altLang="en-US" sz="4400" dirty="0" err="1">
                <a:latin typeface="+mn-lt"/>
              </a:rPr>
              <a:t>amet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hendrerit</a:t>
            </a:r>
            <a:r>
              <a:rPr lang="en-US" altLang="en-US" sz="4400" dirty="0">
                <a:latin typeface="+mn-lt"/>
              </a:rPr>
              <a:t> dolor lorem </a:t>
            </a:r>
            <a:r>
              <a:rPr lang="en-US" altLang="en-US" sz="4400" dirty="0" err="1">
                <a:latin typeface="+mn-lt"/>
              </a:rPr>
              <a:t>vel</a:t>
            </a:r>
            <a:r>
              <a:rPr lang="en-US" altLang="en-US" sz="4400" dirty="0">
                <a:latin typeface="+mn-lt"/>
              </a:rPr>
              <a:t> lorem. </a:t>
            </a:r>
            <a:r>
              <a:rPr lang="en-US" altLang="en-US" sz="4400" dirty="0" err="1">
                <a:latin typeface="+mn-lt"/>
              </a:rPr>
              <a:t>Sed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varius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suscipit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leo</a:t>
            </a:r>
            <a:r>
              <a:rPr lang="en-US" altLang="en-US" sz="4400" dirty="0">
                <a:latin typeface="+mn-lt"/>
              </a:rPr>
              <a:t>. </a:t>
            </a:r>
            <a:r>
              <a:rPr lang="en-US" altLang="en-US" sz="4400" dirty="0" err="1">
                <a:latin typeface="+mn-lt"/>
              </a:rPr>
              <a:t>Cras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eleifend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orci</a:t>
            </a:r>
            <a:r>
              <a:rPr lang="en-US" altLang="en-US" sz="4400" dirty="0">
                <a:latin typeface="+mn-lt"/>
              </a:rPr>
              <a:t> et </a:t>
            </a:r>
            <a:r>
              <a:rPr lang="en-US" altLang="en-US" sz="4400" dirty="0" err="1">
                <a:latin typeface="+mn-lt"/>
              </a:rPr>
              <a:t>nisl</a:t>
            </a:r>
            <a:r>
              <a:rPr lang="en-US" altLang="en-US" sz="4400" dirty="0">
                <a:latin typeface="+mn-lt"/>
              </a:rPr>
              <a:t>. </a:t>
            </a:r>
            <a:r>
              <a:rPr lang="en-US" altLang="en-US" sz="4400" dirty="0" err="1">
                <a:latin typeface="+mn-lt"/>
              </a:rPr>
              <a:t>Suspendisse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tristique</a:t>
            </a:r>
            <a:r>
              <a:rPr lang="en-US" altLang="en-US" sz="4400" dirty="0">
                <a:latin typeface="+mn-lt"/>
              </a:rPr>
              <a:t>. </a:t>
            </a:r>
            <a:r>
              <a:rPr lang="en-US" altLang="en-US" sz="4400" dirty="0" err="1">
                <a:latin typeface="+mn-lt"/>
              </a:rPr>
              <a:t>Aenean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neque</a:t>
            </a:r>
            <a:r>
              <a:rPr lang="en-US" altLang="en-US" sz="4400" dirty="0">
                <a:latin typeface="+mn-lt"/>
              </a:rPr>
              <a:t>. </a:t>
            </a:r>
            <a:r>
              <a:rPr lang="en-US" altLang="en-US" sz="4400" dirty="0" err="1">
                <a:latin typeface="+mn-lt"/>
              </a:rPr>
              <a:t>Morbi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consectetuer</a:t>
            </a:r>
            <a:r>
              <a:rPr lang="en-US" altLang="en-US" sz="4400" dirty="0">
                <a:latin typeface="+mn-lt"/>
              </a:rPr>
              <a:t>. In tempus, ligula a </a:t>
            </a:r>
            <a:r>
              <a:rPr lang="en-US" altLang="en-US" sz="4400" dirty="0" err="1">
                <a:latin typeface="+mn-lt"/>
              </a:rPr>
              <a:t>faucibus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ullamcorper</a:t>
            </a:r>
            <a:r>
              <a:rPr lang="en-US" altLang="en-US" sz="4400" dirty="0">
                <a:latin typeface="+mn-lt"/>
              </a:rPr>
              <a:t>, </a:t>
            </a:r>
            <a:r>
              <a:rPr lang="en-US" altLang="en-US" sz="4400" dirty="0" err="1">
                <a:latin typeface="+mn-lt"/>
              </a:rPr>
              <a:t>mauris</a:t>
            </a:r>
            <a:r>
              <a:rPr lang="en-US" altLang="en-US" sz="4400" dirty="0">
                <a:latin typeface="+mn-lt"/>
              </a:rPr>
              <a:t> nisi </a:t>
            </a:r>
            <a:r>
              <a:rPr lang="en-US" altLang="en-US" sz="4400" dirty="0" err="1">
                <a:latin typeface="+mn-lt"/>
              </a:rPr>
              <a:t>auctor</a:t>
            </a:r>
            <a:r>
              <a:rPr lang="en-US" altLang="en-US" sz="4400" dirty="0">
                <a:latin typeface="+mn-lt"/>
              </a:rPr>
              <a:t> magna, </a:t>
            </a:r>
            <a:r>
              <a:rPr lang="en-US" altLang="en-US" sz="4400" dirty="0" err="1">
                <a:latin typeface="+mn-lt"/>
              </a:rPr>
              <a:t>sed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pretium</a:t>
            </a:r>
            <a:r>
              <a:rPr lang="en-US" altLang="en-US" sz="4400" dirty="0">
                <a:latin typeface="+mn-lt"/>
              </a:rPr>
              <a:t> dui </a:t>
            </a:r>
            <a:r>
              <a:rPr lang="en-US" altLang="en-US" sz="4400" dirty="0" err="1">
                <a:latin typeface="+mn-lt"/>
              </a:rPr>
              <a:t>justo</a:t>
            </a:r>
            <a:r>
              <a:rPr lang="en-US" altLang="en-US" sz="4400" dirty="0">
                <a:latin typeface="+mn-lt"/>
              </a:rPr>
              <a:t> at </a:t>
            </a:r>
            <a:r>
              <a:rPr lang="en-US" altLang="en-US" sz="4400" dirty="0" err="1">
                <a:latin typeface="+mn-lt"/>
              </a:rPr>
              <a:t>risus</a:t>
            </a:r>
            <a:r>
              <a:rPr lang="en-US" altLang="en-US" sz="4400" dirty="0">
                <a:latin typeface="+mn-lt"/>
              </a:rPr>
              <a:t>. Nam mi </a:t>
            </a:r>
            <a:r>
              <a:rPr lang="en-US" altLang="en-US" sz="4400" dirty="0" err="1">
                <a:latin typeface="+mn-lt"/>
              </a:rPr>
              <a:t>justo</a:t>
            </a:r>
            <a:r>
              <a:rPr lang="en-US" altLang="en-US" sz="4400" dirty="0">
                <a:latin typeface="+mn-lt"/>
              </a:rPr>
              <a:t>, </a:t>
            </a:r>
            <a:r>
              <a:rPr lang="en-US" altLang="en-US" sz="4400" dirty="0" err="1">
                <a:latin typeface="+mn-lt"/>
              </a:rPr>
              <a:t>euismod</a:t>
            </a:r>
            <a:r>
              <a:rPr lang="en-US" altLang="en-US" sz="4400" dirty="0">
                <a:latin typeface="+mn-lt"/>
              </a:rPr>
              <a:t> at, </a:t>
            </a:r>
            <a:r>
              <a:rPr lang="en-US" altLang="en-US" sz="4400" dirty="0" err="1">
                <a:latin typeface="+mn-lt"/>
              </a:rPr>
              <a:t>tincidunt</a:t>
            </a:r>
            <a:r>
              <a:rPr lang="en-US" altLang="en-US" sz="4400" dirty="0">
                <a:latin typeface="+mn-lt"/>
              </a:rPr>
              <a:t> et, </a:t>
            </a:r>
            <a:r>
              <a:rPr lang="en-US" altLang="en-US" sz="4400" dirty="0" err="1">
                <a:latin typeface="+mn-lt"/>
              </a:rPr>
              <a:t>tincidunt</a:t>
            </a:r>
            <a:r>
              <a:rPr lang="en-US" altLang="en-US" sz="4400" dirty="0">
                <a:latin typeface="+mn-lt"/>
              </a:rPr>
              <a:t> a, dolor	</a:t>
            </a:r>
          </a:p>
        </p:txBody>
      </p:sp>
      <p:sp>
        <p:nvSpPr>
          <p:cNvPr id="78" name="Rectangle 77"/>
          <p:cNvSpPr/>
          <p:nvPr/>
        </p:nvSpPr>
        <p:spPr>
          <a:xfrm>
            <a:off x="1127875" y="8015385"/>
            <a:ext cx="16622244" cy="855232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1127875" y="21101824"/>
            <a:ext cx="15158752" cy="8552329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 Box 5"/>
          <p:cNvSpPr txBox="1">
            <a:spLocks noChangeArrowheads="1"/>
          </p:cNvSpPr>
          <p:nvPr/>
        </p:nvSpPr>
        <p:spPr bwMode="auto">
          <a:xfrm>
            <a:off x="21219458" y="28591294"/>
            <a:ext cx="9679641" cy="2123610"/>
          </a:xfrm>
          <a:prstGeom prst="rect">
            <a:avLst/>
          </a:prstGeom>
          <a:noFill/>
          <a:ln>
            <a:noFill/>
          </a:ln>
        </p:spPr>
        <p:txBody>
          <a:bodyPr wrap="square" lIns="91397" tIns="45696" rIns="91397" bIns="45696">
            <a:spAutoFit/>
          </a:bodyPr>
          <a:lstStyle>
            <a:lvl1pPr>
              <a:spcBef>
                <a:spcPct val="20000"/>
              </a:spcBef>
              <a:buChar char="•"/>
              <a:defRPr sz="15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3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15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400" dirty="0">
                <a:latin typeface="+mn-lt"/>
              </a:rPr>
              <a:t>Lorem ipsum dolor sit </a:t>
            </a:r>
            <a:r>
              <a:rPr lang="en-US" altLang="en-US" sz="4400" dirty="0" err="1">
                <a:latin typeface="+mn-lt"/>
              </a:rPr>
              <a:t>amet</a:t>
            </a:r>
            <a:r>
              <a:rPr lang="en-US" altLang="en-US" sz="4400" dirty="0">
                <a:latin typeface="+mn-lt"/>
              </a:rPr>
              <a:t>, </a:t>
            </a:r>
            <a:r>
              <a:rPr lang="en-US" altLang="en-US" sz="4400" dirty="0" err="1">
                <a:latin typeface="+mn-lt"/>
              </a:rPr>
              <a:t>consectetuer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adipiscing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elit</a:t>
            </a:r>
            <a:r>
              <a:rPr lang="en-US" altLang="en-US" sz="4400" dirty="0">
                <a:latin typeface="+mn-lt"/>
              </a:rPr>
              <a:t>. In vitae </a:t>
            </a:r>
            <a:r>
              <a:rPr lang="en-US" altLang="en-US" sz="4400" dirty="0" err="1">
                <a:latin typeface="+mn-lt"/>
              </a:rPr>
              <a:t>odio</a:t>
            </a:r>
            <a:r>
              <a:rPr lang="en-US" altLang="en-US" sz="4400" dirty="0">
                <a:latin typeface="+mn-lt"/>
              </a:rPr>
              <a:t>. Integer </a:t>
            </a:r>
            <a:r>
              <a:rPr lang="en-US" altLang="en-US" sz="4400" dirty="0" err="1">
                <a:latin typeface="+mn-lt"/>
              </a:rPr>
              <a:t>sollicitudin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mauris</a:t>
            </a:r>
            <a:r>
              <a:rPr lang="en-US" altLang="en-US" sz="4400" dirty="0">
                <a:latin typeface="+mn-lt"/>
              </a:rPr>
              <a:t> et </a:t>
            </a:r>
            <a:r>
              <a:rPr lang="en-US" altLang="en-US" sz="4400" dirty="0" err="1">
                <a:latin typeface="+mn-lt"/>
              </a:rPr>
              <a:t>enim</a:t>
            </a:r>
            <a:r>
              <a:rPr lang="en-US" altLang="en-US" sz="4400" dirty="0">
                <a:latin typeface="+mn-lt"/>
              </a:rPr>
              <a:t>. </a:t>
            </a:r>
            <a:r>
              <a:rPr lang="en-US" altLang="en-US" sz="4400" dirty="0">
                <a:solidFill>
                  <a:schemeClr val="accent1"/>
                </a:solidFill>
                <a:latin typeface="+mn-lt"/>
              </a:rPr>
              <a:t>	</a:t>
            </a:r>
          </a:p>
        </p:txBody>
      </p:sp>
      <p:sp>
        <p:nvSpPr>
          <p:cNvPr id="48" name="5-Point Star 47"/>
          <p:cNvSpPr/>
          <p:nvPr/>
        </p:nvSpPr>
        <p:spPr>
          <a:xfrm>
            <a:off x="19276358" y="19866741"/>
            <a:ext cx="3886200" cy="3886200"/>
          </a:xfrm>
          <a:prstGeom prst="star5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Cloud 50"/>
          <p:cNvSpPr/>
          <p:nvPr/>
        </p:nvSpPr>
        <p:spPr>
          <a:xfrm>
            <a:off x="22707600" y="24793572"/>
            <a:ext cx="6400800" cy="3566859"/>
          </a:xfrm>
          <a:prstGeom prst="cloud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252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HWS">
      <a:dk1>
        <a:sysClr val="windowText" lastClr="000000"/>
      </a:dk1>
      <a:lt1>
        <a:sysClr val="window" lastClr="FFFFFF"/>
      </a:lt1>
      <a:dk2>
        <a:srgbClr val="6C6C6C"/>
      </a:dk2>
      <a:lt2>
        <a:srgbClr val="E7E5E4"/>
      </a:lt2>
      <a:accent1>
        <a:srgbClr val="4F107A"/>
      </a:accent1>
      <a:accent2>
        <a:srgbClr val="00693E"/>
      </a:accent2>
      <a:accent3>
        <a:srgbClr val="FF6418"/>
      </a:accent3>
      <a:accent4>
        <a:srgbClr val="AAAAAA"/>
      </a:accent4>
      <a:accent5>
        <a:srgbClr val="76881D"/>
      </a:accent5>
      <a:accent6>
        <a:srgbClr val="003B5C"/>
      </a:accent6>
      <a:hlink>
        <a:srgbClr val="00859B"/>
      </a:hlink>
      <a:folHlink>
        <a:srgbClr val="A8AD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</TotalTime>
  <Words>273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MS PGothic</vt:lpstr>
      <vt:lpstr>Arial</vt:lpstr>
      <vt:lpstr>Calibri</vt:lpstr>
      <vt:lpstr>Calibri Light</vt:lpstr>
      <vt:lpstr>Office Theme</vt:lpstr>
      <vt:lpstr>PowerPoint Presentation</vt:lpstr>
    </vt:vector>
  </TitlesOfParts>
  <Company>Hobart and William Smith Colleges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Webb, Jennifer</dc:creator>
  <cp:lastModifiedBy>Webb, Jennifer</cp:lastModifiedBy>
  <cp:revision>5</cp:revision>
  <dcterms:created xsi:type="dcterms:W3CDTF">2018-10-30T15:37:24Z</dcterms:created>
  <dcterms:modified xsi:type="dcterms:W3CDTF">2019-02-01T14:46:13Z</dcterms:modified>
</cp:coreProperties>
</file>