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2918400" cy="43891200"/>
  <p:notesSz cx="6858000" cy="9144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0" autoAdjust="0"/>
    <p:restoredTop sz="94660"/>
  </p:normalViewPr>
  <p:slideViewPr>
    <p:cSldViewPr snapToGrid="0">
      <p:cViewPr varScale="1">
        <p:scale>
          <a:sx n="14" d="100"/>
          <a:sy n="14" d="100"/>
        </p:scale>
        <p:origin x="2484"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B67CC-2020-4AEF-8003-5137BAF19134}" type="datetimeFigureOut">
              <a:rPr lang="en-US" smtClean="0"/>
              <a:t>2/1/2019</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CF2BBE-270C-4B33-9DD8-C456B39721F3}" type="slidenum">
              <a:rPr lang="en-US" smtClean="0"/>
              <a:t>‹#›</a:t>
            </a:fld>
            <a:endParaRPr lang="en-US"/>
          </a:p>
        </p:txBody>
      </p:sp>
    </p:spTree>
    <p:extLst>
      <p:ext uri="{BB962C8B-B14F-4D97-AF65-F5344CB8AC3E}">
        <p14:creationId xmlns:p14="http://schemas.microsoft.com/office/powerpoint/2010/main" val="1762883633"/>
      </p:ext>
    </p:extLst>
  </p:cSld>
  <p:clrMap bg1="lt1" tx1="dk1" bg2="lt2" tx2="dk2" accent1="accent1" accent2="accent2" accent3="accent3" accent4="accent4" accent5="accent5" accent6="accent6" hlink="hlink" folHlink="folHlink"/>
  <p:notesStyle>
    <a:lvl1pPr marL="0" algn="l" defTabSz="3686861" rtl="0" eaLnBrk="1" latinLnBrk="0" hangingPunct="1">
      <a:defRPr sz="4838" kern="1200">
        <a:solidFill>
          <a:schemeClr val="tx1"/>
        </a:solidFill>
        <a:latin typeface="+mn-lt"/>
        <a:ea typeface="+mn-ea"/>
        <a:cs typeface="+mn-cs"/>
      </a:defRPr>
    </a:lvl1pPr>
    <a:lvl2pPr marL="1843430" algn="l" defTabSz="3686861" rtl="0" eaLnBrk="1" latinLnBrk="0" hangingPunct="1">
      <a:defRPr sz="4838" kern="1200">
        <a:solidFill>
          <a:schemeClr val="tx1"/>
        </a:solidFill>
        <a:latin typeface="+mn-lt"/>
        <a:ea typeface="+mn-ea"/>
        <a:cs typeface="+mn-cs"/>
      </a:defRPr>
    </a:lvl2pPr>
    <a:lvl3pPr marL="3686861" algn="l" defTabSz="3686861" rtl="0" eaLnBrk="1" latinLnBrk="0" hangingPunct="1">
      <a:defRPr sz="4838" kern="1200">
        <a:solidFill>
          <a:schemeClr val="tx1"/>
        </a:solidFill>
        <a:latin typeface="+mn-lt"/>
        <a:ea typeface="+mn-ea"/>
        <a:cs typeface="+mn-cs"/>
      </a:defRPr>
    </a:lvl3pPr>
    <a:lvl4pPr marL="5530291" algn="l" defTabSz="3686861" rtl="0" eaLnBrk="1" latinLnBrk="0" hangingPunct="1">
      <a:defRPr sz="4838" kern="1200">
        <a:solidFill>
          <a:schemeClr val="tx1"/>
        </a:solidFill>
        <a:latin typeface="+mn-lt"/>
        <a:ea typeface="+mn-ea"/>
        <a:cs typeface="+mn-cs"/>
      </a:defRPr>
    </a:lvl4pPr>
    <a:lvl5pPr marL="7373722" algn="l" defTabSz="3686861" rtl="0" eaLnBrk="1" latinLnBrk="0" hangingPunct="1">
      <a:defRPr sz="4838" kern="1200">
        <a:solidFill>
          <a:schemeClr val="tx1"/>
        </a:solidFill>
        <a:latin typeface="+mn-lt"/>
        <a:ea typeface="+mn-ea"/>
        <a:cs typeface="+mn-cs"/>
      </a:defRPr>
    </a:lvl5pPr>
    <a:lvl6pPr marL="9217152" algn="l" defTabSz="3686861" rtl="0" eaLnBrk="1" latinLnBrk="0" hangingPunct="1">
      <a:defRPr sz="4838" kern="1200">
        <a:solidFill>
          <a:schemeClr val="tx1"/>
        </a:solidFill>
        <a:latin typeface="+mn-lt"/>
        <a:ea typeface="+mn-ea"/>
        <a:cs typeface="+mn-cs"/>
      </a:defRPr>
    </a:lvl6pPr>
    <a:lvl7pPr marL="11060582" algn="l" defTabSz="3686861" rtl="0" eaLnBrk="1" latinLnBrk="0" hangingPunct="1">
      <a:defRPr sz="4838" kern="1200">
        <a:solidFill>
          <a:schemeClr val="tx1"/>
        </a:solidFill>
        <a:latin typeface="+mn-lt"/>
        <a:ea typeface="+mn-ea"/>
        <a:cs typeface="+mn-cs"/>
      </a:defRPr>
    </a:lvl7pPr>
    <a:lvl8pPr marL="12904013" algn="l" defTabSz="3686861" rtl="0" eaLnBrk="1" latinLnBrk="0" hangingPunct="1">
      <a:defRPr sz="4838" kern="1200">
        <a:solidFill>
          <a:schemeClr val="tx1"/>
        </a:solidFill>
        <a:latin typeface="+mn-lt"/>
        <a:ea typeface="+mn-ea"/>
        <a:cs typeface="+mn-cs"/>
      </a:defRPr>
    </a:lvl8pPr>
    <a:lvl9pPr marL="14747443" algn="l" defTabSz="3686861" rtl="0" eaLnBrk="1" latinLnBrk="0" hangingPunct="1">
      <a:defRPr sz="4838"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7183123"/>
            <a:ext cx="27980640" cy="15280640"/>
          </a:xfrm>
        </p:spPr>
        <p:txBody>
          <a:bodyPr anchor="b"/>
          <a:lstStyle>
            <a:lvl1pPr algn="ctr">
              <a:defRPr sz="21600"/>
            </a:lvl1pPr>
          </a:lstStyle>
          <a:p>
            <a:r>
              <a:rPr lang="en-US"/>
              <a:t>Click to edit Master title style</a:t>
            </a:r>
            <a:endParaRPr lang="en-US" dirty="0"/>
          </a:p>
        </p:txBody>
      </p:sp>
      <p:sp>
        <p:nvSpPr>
          <p:cNvPr id="3" name="Subtitle 2"/>
          <p:cNvSpPr>
            <a:spLocks noGrp="1"/>
          </p:cNvSpPr>
          <p:nvPr>
            <p:ph type="subTitle" idx="1"/>
          </p:nvPr>
        </p:nvSpPr>
        <p:spPr>
          <a:xfrm>
            <a:off x="4114800" y="23053043"/>
            <a:ext cx="24688800" cy="10596877"/>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0DEADF-E1C2-4261-BAB0-798361CCD263}"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21278947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0DEADF-E1C2-4261-BAB0-798361CCD263}"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2741986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557232" y="2336800"/>
            <a:ext cx="7098030" cy="3719576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63142" y="2336800"/>
            <a:ext cx="20882610" cy="3719576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0DEADF-E1C2-4261-BAB0-798361CCD263}"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757291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0DEADF-E1C2-4261-BAB0-798361CCD263}"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3042263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997" y="10942333"/>
            <a:ext cx="28392120" cy="18257517"/>
          </a:xfrm>
        </p:spPr>
        <p:txBody>
          <a:bodyPr anchor="b"/>
          <a:lstStyle>
            <a:lvl1pPr>
              <a:defRPr sz="21600"/>
            </a:lvl1pPr>
          </a:lstStyle>
          <a:p>
            <a:r>
              <a:rPr lang="en-US"/>
              <a:t>Click to edit Master title style</a:t>
            </a:r>
            <a:endParaRPr lang="en-US" dirty="0"/>
          </a:p>
        </p:txBody>
      </p:sp>
      <p:sp>
        <p:nvSpPr>
          <p:cNvPr id="3" name="Text Placeholder 2"/>
          <p:cNvSpPr>
            <a:spLocks noGrp="1"/>
          </p:cNvSpPr>
          <p:nvPr>
            <p:ph type="body" idx="1"/>
          </p:nvPr>
        </p:nvSpPr>
        <p:spPr>
          <a:xfrm>
            <a:off x="2245997" y="29372573"/>
            <a:ext cx="28392120" cy="9601197"/>
          </a:xfrm>
        </p:spPr>
        <p:txBody>
          <a:bodyPr/>
          <a:lstStyle>
            <a:lvl1pPr marL="0" indent="0">
              <a:buNone/>
              <a:defRPr sz="8640">
                <a:solidFill>
                  <a:schemeClr val="tx1"/>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0DEADF-E1C2-4261-BAB0-798361CCD263}" type="datetimeFigureOut">
              <a:rPr lang="en-US" smtClean="0"/>
              <a:t>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1876590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263140" y="11684000"/>
            <a:ext cx="13990320" cy="27848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664940" y="11684000"/>
            <a:ext cx="13990320" cy="27848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0DEADF-E1C2-4261-BAB0-798361CCD263}"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732386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336810"/>
            <a:ext cx="28392120" cy="84836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267431" y="10759443"/>
            <a:ext cx="13926024"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4" name="Content Placeholder 3"/>
          <p:cNvSpPr>
            <a:spLocks noGrp="1"/>
          </p:cNvSpPr>
          <p:nvPr>
            <p:ph sz="half" idx="2"/>
          </p:nvPr>
        </p:nvSpPr>
        <p:spPr>
          <a:xfrm>
            <a:off x="2267431" y="16032480"/>
            <a:ext cx="13926024" cy="23581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6664942" y="10759443"/>
            <a:ext cx="13994608" cy="5273037"/>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Edit Master text styles</a:t>
            </a:r>
          </a:p>
        </p:txBody>
      </p:sp>
      <p:sp>
        <p:nvSpPr>
          <p:cNvPr id="6" name="Content Placeholder 5"/>
          <p:cNvSpPr>
            <a:spLocks noGrp="1"/>
          </p:cNvSpPr>
          <p:nvPr>
            <p:ph sz="quarter" idx="4"/>
          </p:nvPr>
        </p:nvSpPr>
        <p:spPr>
          <a:xfrm>
            <a:off x="16664942" y="16032480"/>
            <a:ext cx="13994608" cy="235813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0DEADF-E1C2-4261-BAB0-798361CCD263}" type="datetimeFigureOut">
              <a:rPr lang="en-US" smtClean="0"/>
              <a:t>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2804015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0DEADF-E1C2-4261-BAB0-798361CCD263}" type="datetimeFigureOut">
              <a:rPr lang="en-US" smtClean="0"/>
              <a:t>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3437189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0DEADF-E1C2-4261-BAB0-798361CCD263}" type="datetimeFigureOut">
              <a:rPr lang="en-US" smtClean="0"/>
              <a:t>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1737816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Content Placeholder 2"/>
          <p:cNvSpPr>
            <a:spLocks noGrp="1"/>
          </p:cNvSpPr>
          <p:nvPr>
            <p:ph idx="1"/>
          </p:nvPr>
        </p:nvSpPr>
        <p:spPr>
          <a:xfrm>
            <a:off x="13994608" y="6319530"/>
            <a:ext cx="16664940" cy="311912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010DEADF-E1C2-4261-BAB0-798361CCD263}"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3625016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7428" y="2926080"/>
            <a:ext cx="10617041" cy="10241280"/>
          </a:xfrm>
        </p:spPr>
        <p:txBody>
          <a:bodyPr anchor="b"/>
          <a:lstStyle>
            <a:lvl1pPr>
              <a:defRPr sz="1152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994608" y="6319530"/>
            <a:ext cx="16664940" cy="31191200"/>
          </a:xfrm>
        </p:spPr>
        <p:txBody>
          <a:bodyPr anchor="t"/>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r>
              <a:rPr lang="en-US"/>
              <a:t>Click icon to add picture</a:t>
            </a:r>
            <a:endParaRPr lang="en-US" dirty="0"/>
          </a:p>
        </p:txBody>
      </p:sp>
      <p:sp>
        <p:nvSpPr>
          <p:cNvPr id="4" name="Text Placeholder 3"/>
          <p:cNvSpPr>
            <a:spLocks noGrp="1"/>
          </p:cNvSpPr>
          <p:nvPr>
            <p:ph type="body" sz="half" idx="2"/>
          </p:nvPr>
        </p:nvSpPr>
        <p:spPr>
          <a:xfrm>
            <a:off x="2267428" y="13167360"/>
            <a:ext cx="10617041" cy="24394163"/>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Edit Master text styles</a:t>
            </a:r>
          </a:p>
        </p:txBody>
      </p:sp>
      <p:sp>
        <p:nvSpPr>
          <p:cNvPr id="5" name="Date Placeholder 4"/>
          <p:cNvSpPr>
            <a:spLocks noGrp="1"/>
          </p:cNvSpPr>
          <p:nvPr>
            <p:ph type="dt" sz="half" idx="10"/>
          </p:nvPr>
        </p:nvSpPr>
        <p:spPr/>
        <p:txBody>
          <a:bodyPr/>
          <a:lstStyle/>
          <a:p>
            <a:fld id="{010DEADF-E1C2-4261-BAB0-798361CCD263}" type="datetimeFigureOut">
              <a:rPr lang="en-US" smtClean="0"/>
              <a:t>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D840BE-1741-4980-85E3-0864FDF4B831}" type="slidenum">
              <a:rPr lang="en-US" smtClean="0"/>
              <a:t>‹#›</a:t>
            </a:fld>
            <a:endParaRPr lang="en-US"/>
          </a:p>
        </p:txBody>
      </p:sp>
    </p:spTree>
    <p:extLst>
      <p:ext uri="{BB962C8B-B14F-4D97-AF65-F5344CB8AC3E}">
        <p14:creationId xmlns:p14="http://schemas.microsoft.com/office/powerpoint/2010/main" val="2879948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3140" y="2336810"/>
            <a:ext cx="28392120" cy="848360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63140" y="11684000"/>
            <a:ext cx="28392120" cy="278485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263140" y="40680650"/>
            <a:ext cx="7406640" cy="2336800"/>
          </a:xfrm>
          <a:prstGeom prst="rect">
            <a:avLst/>
          </a:prstGeom>
        </p:spPr>
        <p:txBody>
          <a:bodyPr vert="horz" lIns="91440" tIns="45720" rIns="91440" bIns="45720" rtlCol="0" anchor="ctr"/>
          <a:lstStyle>
            <a:lvl1pPr algn="l">
              <a:defRPr sz="4320">
                <a:solidFill>
                  <a:schemeClr val="tx1">
                    <a:tint val="75000"/>
                  </a:schemeClr>
                </a:solidFill>
              </a:defRPr>
            </a:lvl1pPr>
          </a:lstStyle>
          <a:p>
            <a:fld id="{010DEADF-E1C2-4261-BAB0-798361CCD263}" type="datetimeFigureOut">
              <a:rPr lang="en-US" smtClean="0"/>
              <a:t>2/1/2019</a:t>
            </a:fld>
            <a:endParaRPr lang="en-US"/>
          </a:p>
        </p:txBody>
      </p:sp>
      <p:sp>
        <p:nvSpPr>
          <p:cNvPr id="5" name="Footer Placeholder 4"/>
          <p:cNvSpPr>
            <a:spLocks noGrp="1"/>
          </p:cNvSpPr>
          <p:nvPr>
            <p:ph type="ftr" sz="quarter" idx="3"/>
          </p:nvPr>
        </p:nvSpPr>
        <p:spPr>
          <a:xfrm>
            <a:off x="10904220" y="40680650"/>
            <a:ext cx="11109960" cy="23368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48620" y="40680650"/>
            <a:ext cx="7406640" cy="2336800"/>
          </a:xfrm>
          <a:prstGeom prst="rect">
            <a:avLst/>
          </a:prstGeom>
        </p:spPr>
        <p:txBody>
          <a:bodyPr vert="horz" lIns="91440" tIns="45720" rIns="91440" bIns="45720" rtlCol="0" anchor="ctr"/>
          <a:lstStyle>
            <a:lvl1pPr algn="r">
              <a:defRPr sz="4320">
                <a:solidFill>
                  <a:schemeClr val="tx1">
                    <a:tint val="75000"/>
                  </a:schemeClr>
                </a:solidFill>
              </a:defRPr>
            </a:lvl1pPr>
          </a:lstStyle>
          <a:p>
            <a:fld id="{3BD840BE-1741-4980-85E3-0864FDF4B831}" type="slidenum">
              <a:rPr lang="en-US" smtClean="0"/>
              <a:t>‹#›</a:t>
            </a:fld>
            <a:endParaRPr lang="en-US"/>
          </a:p>
        </p:txBody>
      </p:sp>
    </p:spTree>
    <p:extLst>
      <p:ext uri="{BB962C8B-B14F-4D97-AF65-F5344CB8AC3E}">
        <p14:creationId xmlns:p14="http://schemas.microsoft.com/office/powerpoint/2010/main" val="16389510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914400" y="762000"/>
            <a:ext cx="30820659" cy="2057400"/>
          </a:xfrm>
          <a:prstGeom prst="rect">
            <a:avLst/>
          </a:prstGeom>
        </p:spPr>
        <p:style>
          <a:lnRef idx="2">
            <a:schemeClr val="dk1"/>
          </a:lnRef>
          <a:fillRef idx="1">
            <a:schemeClr val="lt1"/>
          </a:fillRef>
          <a:effectRef idx="0">
            <a:schemeClr val="dk1"/>
          </a:effectRef>
          <a:fontRef idx="minor">
            <a:schemeClr val="dk1"/>
          </a:fontRef>
        </p:style>
        <p:txBody>
          <a:bodyPr/>
          <a:lstStyle>
            <a:lvl1pPr algn="l" defTabSz="3291840" rtl="0" eaLnBrk="1" latinLnBrk="0" hangingPunct="1">
              <a:lnSpc>
                <a:spcPct val="90000"/>
              </a:lnSpc>
              <a:spcBef>
                <a:spcPct val="0"/>
              </a:spcBef>
              <a:buNone/>
              <a:defRPr sz="1584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defRPr/>
            </a:pPr>
            <a:r>
              <a:rPr lang="en-US" sz="9600">
                <a:solidFill>
                  <a:srgbClr val="5A276C"/>
                </a:solidFill>
              </a:rPr>
              <a:t>Title</a:t>
            </a:r>
            <a:endParaRPr lang="en-US" sz="9600" dirty="0">
              <a:solidFill>
                <a:srgbClr val="5A276C"/>
              </a:solidFill>
            </a:endParaRPr>
          </a:p>
        </p:txBody>
      </p:sp>
      <p:sp>
        <p:nvSpPr>
          <p:cNvPr id="5" name="Rectangle 3"/>
          <p:cNvSpPr txBox="1">
            <a:spLocks noChangeArrowheads="1"/>
          </p:cNvSpPr>
          <p:nvPr/>
        </p:nvSpPr>
        <p:spPr>
          <a:xfrm>
            <a:off x="838200" y="2819400"/>
            <a:ext cx="30403800" cy="1905000"/>
          </a:xfrm>
          <a:prstGeom prst="rect">
            <a:avLst/>
          </a:prstGeom>
        </p:spPr>
        <p:txBody>
          <a:bodyPr vert="horz" lIns="91440" tIns="45720" rIns="91440" bIns="45720" rtlCol="0">
            <a:normAutofit lnSpcReduction="10000"/>
          </a:bodyPr>
          <a:lst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a:lstStyle>
          <a:p>
            <a:pPr marL="0" indent="0" algn="ctr">
              <a:buFont typeface="Arial" panose="020B0604020202020204" pitchFamily="34" charset="0"/>
              <a:buNone/>
              <a:defRPr/>
            </a:pPr>
            <a:r>
              <a:rPr lang="en-US" sz="5500"/>
              <a:t>Name</a:t>
            </a:r>
          </a:p>
          <a:p>
            <a:pPr marL="0" indent="0" algn="ctr">
              <a:buFont typeface="Arial" panose="020B0604020202020204" pitchFamily="34" charset="0"/>
              <a:buNone/>
              <a:defRPr/>
            </a:pPr>
            <a:r>
              <a:rPr lang="en-US" sz="5500">
                <a:solidFill>
                  <a:srgbClr val="888888"/>
                </a:solidFill>
              </a:rPr>
              <a:t>Hobart and William Smith Colleges</a:t>
            </a:r>
            <a:endParaRPr lang="en-US" sz="5500" dirty="0">
              <a:solidFill>
                <a:srgbClr val="888888"/>
              </a:solidFill>
            </a:endParaRPr>
          </a:p>
        </p:txBody>
      </p:sp>
      <p:sp>
        <p:nvSpPr>
          <p:cNvPr id="6" name="Text Box 4"/>
          <p:cNvSpPr txBox="1">
            <a:spLocks noChangeArrowheads="1"/>
          </p:cNvSpPr>
          <p:nvPr/>
        </p:nvSpPr>
        <p:spPr bwMode="auto">
          <a:xfrm>
            <a:off x="914400" y="4951414"/>
            <a:ext cx="12801600" cy="86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a:solidFill>
                  <a:srgbClr val="00693C"/>
                </a:solidFill>
              </a:rPr>
              <a:t>Abstract</a:t>
            </a:r>
          </a:p>
        </p:txBody>
      </p:sp>
      <p:sp>
        <p:nvSpPr>
          <p:cNvPr id="7" name="Text Box 5"/>
          <p:cNvSpPr txBox="1">
            <a:spLocks noChangeArrowheads="1"/>
          </p:cNvSpPr>
          <p:nvPr/>
        </p:nvSpPr>
        <p:spPr bwMode="auto">
          <a:xfrm>
            <a:off x="990600" y="5911850"/>
            <a:ext cx="12801600" cy="532448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a:t>
            </a:r>
          </a:p>
        </p:txBody>
      </p:sp>
      <p:sp>
        <p:nvSpPr>
          <p:cNvPr id="8" name="Text Box 6"/>
          <p:cNvSpPr txBox="1">
            <a:spLocks noChangeArrowheads="1"/>
          </p:cNvSpPr>
          <p:nvPr/>
        </p:nvSpPr>
        <p:spPr bwMode="auto">
          <a:xfrm>
            <a:off x="990600" y="23047882"/>
            <a:ext cx="13563600" cy="86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dirty="0">
                <a:solidFill>
                  <a:srgbClr val="00693C"/>
                </a:solidFill>
              </a:rPr>
              <a:t>Introduction</a:t>
            </a:r>
          </a:p>
        </p:txBody>
      </p:sp>
      <p:sp>
        <p:nvSpPr>
          <p:cNvPr id="9" name="Text Box 7"/>
          <p:cNvSpPr txBox="1">
            <a:spLocks noChangeArrowheads="1"/>
          </p:cNvSpPr>
          <p:nvPr/>
        </p:nvSpPr>
        <p:spPr bwMode="auto">
          <a:xfrm>
            <a:off x="990600" y="23865446"/>
            <a:ext cx="13639800" cy="794058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odio quis tellus tristique mollis. Morbi mauris leo, malesuada ut, imperdiet quis, cursus eget, dui</a:t>
            </a:r>
          </a:p>
        </p:txBody>
      </p:sp>
      <p:sp>
        <p:nvSpPr>
          <p:cNvPr id="10" name="Text Box 8"/>
          <p:cNvSpPr txBox="1">
            <a:spLocks noChangeArrowheads="1"/>
          </p:cNvSpPr>
          <p:nvPr/>
        </p:nvSpPr>
        <p:spPr bwMode="auto">
          <a:xfrm>
            <a:off x="1429868" y="32699037"/>
            <a:ext cx="13563600" cy="86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dirty="0">
                <a:solidFill>
                  <a:srgbClr val="00693C"/>
                </a:solidFill>
              </a:rPr>
              <a:t>Method</a:t>
            </a:r>
          </a:p>
        </p:txBody>
      </p:sp>
      <p:sp>
        <p:nvSpPr>
          <p:cNvPr id="11" name="Text Box 9"/>
          <p:cNvSpPr txBox="1">
            <a:spLocks noChangeArrowheads="1"/>
          </p:cNvSpPr>
          <p:nvPr/>
        </p:nvSpPr>
        <p:spPr bwMode="auto">
          <a:xfrm>
            <a:off x="1429868" y="33468975"/>
            <a:ext cx="13639800" cy="898702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eget, dui. In hac habitasse platea dictumst. Phasellus ac nisi. Vestibuodio quis tellus tristique mollis. Morbi mauris leo, malesuada ut, imperdiet quis, cursus lum ante ipsum primis in faucibus orci luctus et ultrices posuere cubilia Curae</a:t>
            </a:r>
          </a:p>
        </p:txBody>
      </p:sp>
      <p:sp>
        <p:nvSpPr>
          <p:cNvPr id="12" name="Text Box 45"/>
          <p:cNvSpPr txBox="1">
            <a:spLocks noChangeArrowheads="1"/>
          </p:cNvSpPr>
          <p:nvPr/>
        </p:nvSpPr>
        <p:spPr bwMode="auto">
          <a:xfrm>
            <a:off x="16002000" y="5505449"/>
            <a:ext cx="13258800" cy="86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dirty="0">
                <a:solidFill>
                  <a:srgbClr val="00693C"/>
                </a:solidFill>
              </a:rPr>
              <a:t>Results</a:t>
            </a:r>
          </a:p>
        </p:txBody>
      </p:sp>
      <p:sp>
        <p:nvSpPr>
          <p:cNvPr id="13" name="Text Box 46"/>
          <p:cNvSpPr txBox="1">
            <a:spLocks noChangeArrowheads="1"/>
          </p:cNvSpPr>
          <p:nvPr/>
        </p:nvSpPr>
        <p:spPr bwMode="auto">
          <a:xfrm>
            <a:off x="16230600" y="6367175"/>
            <a:ext cx="13411200" cy="3754826"/>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a:t>
            </a:r>
          </a:p>
        </p:txBody>
      </p:sp>
      <p:sp>
        <p:nvSpPr>
          <p:cNvPr id="14" name="Text Box 48"/>
          <p:cNvSpPr txBox="1">
            <a:spLocks noChangeArrowheads="1"/>
          </p:cNvSpPr>
          <p:nvPr/>
        </p:nvSpPr>
        <p:spPr bwMode="auto">
          <a:xfrm>
            <a:off x="17358208" y="33391561"/>
            <a:ext cx="13563600" cy="8617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sz="5000" b="1" dirty="0">
                <a:solidFill>
                  <a:srgbClr val="00693C"/>
                </a:solidFill>
              </a:rPr>
              <a:t>Conclusions</a:t>
            </a:r>
          </a:p>
        </p:txBody>
      </p:sp>
      <p:sp>
        <p:nvSpPr>
          <p:cNvPr id="15" name="Text Box 49"/>
          <p:cNvSpPr txBox="1">
            <a:spLocks noChangeArrowheads="1"/>
          </p:cNvSpPr>
          <p:nvPr/>
        </p:nvSpPr>
        <p:spPr bwMode="auto">
          <a:xfrm>
            <a:off x="17358208" y="34172610"/>
            <a:ext cx="13639800" cy="8463807"/>
          </a:xfrm>
          <a:prstGeom prst="rect">
            <a:avLst/>
          </a:pr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397" tIns="45696" rIns="91397" bIns="45696">
            <a:spAutoFit/>
          </a:bodyPr>
          <a:lstStyle>
            <a:lvl1pPr>
              <a:spcBef>
                <a:spcPct val="20000"/>
              </a:spcBef>
              <a:buChar char="•"/>
              <a:defRPr sz="15400">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marL="742950" indent="-285750">
              <a:spcBef>
                <a:spcPct val="20000"/>
              </a:spcBef>
              <a:buChar char="–"/>
              <a:defRPr sz="134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spcBef>
                <a:spcPct val="20000"/>
              </a:spcBef>
              <a:buChar char="•"/>
              <a:defRPr sz="115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4pPr>
            <a:lvl5pPr marL="2057400" indent="-228600">
              <a:spcBef>
                <a:spcPct val="20000"/>
              </a:spcBef>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9600">
                <a:solidFill>
                  <a:schemeClr val="tx1"/>
                </a:solidFill>
                <a:latin typeface="Arial" panose="020B0604020202020204" pitchFamily="34" charset="0"/>
                <a:ea typeface="Arial" panose="020B0604020202020204" pitchFamily="34" charset="0"/>
                <a:cs typeface="Arial" panose="020B0604020202020204" pitchFamily="34" charset="0"/>
              </a:defRPr>
            </a:lvl9pPr>
          </a:lstStyle>
          <a:p>
            <a:pPr eaLnBrk="1" hangingPunct="1">
              <a:spcBef>
                <a:spcPct val="0"/>
              </a:spcBef>
              <a:buFontTx/>
              <a:buNone/>
            </a:pPr>
            <a:r>
              <a:rPr lang="en-US" altLang="en-US" sz="2800">
                <a:latin typeface="Georgia" panose="02040502050405020303" pitchFamily="18" charset="0"/>
              </a:rPr>
              <a:t>	</a:t>
            </a:r>
            <a:r>
              <a:rPr lang="en-US" altLang="en-US" sz="3400">
                <a:latin typeface="Georgia" panose="02040502050405020303" pitchFamily="18" charset="0"/>
              </a:rPr>
              <a:t>Lorem ipsum dolor sit amet, consectetuer adipiscing elit. In vitae odio. Integer sollicitudin mauris et enim. In pede. Suspendisse ac sapien luctus lorem pharetra auctor. Cras bibendum, purus in feugiat volutpat, justo sapien ullamcorper nibh, sit amet hendrerit dolor lorem vel lorem. Sed varius suscipit leo. Cras eleifend orci et nisl. Suspendisse tristique. Aenean neque. Morbi consectetuer. In tempus, ligula a faucibus ullamcorper, mauris nisi auctor magna, sed pretium dui justo at risus. Nam mi justo, euismod at, tincidunt et, tincidunt a, dolor. Fusce ut purus eu tortor posuere scelerisque. Morbi at dui quis purus aliquam sodales. Aenean nec erat ac arcu ornare porttitor. Sed leo. Cras sagittis, orci quis feugiat vestibulum, turpis enim hendrerit est, eget condimentum sapien lectus sed tortor. Vestibulum sed sapien. </a:t>
            </a:r>
          </a:p>
          <a:p>
            <a:pPr eaLnBrk="1" hangingPunct="1">
              <a:spcBef>
                <a:spcPct val="0"/>
              </a:spcBef>
              <a:buFontTx/>
              <a:buNone/>
            </a:pPr>
            <a:r>
              <a:rPr lang="en-US" altLang="en-US" sz="3400">
                <a:latin typeface="Georgia" panose="02040502050405020303" pitchFamily="18" charset="0"/>
              </a:rPr>
              <a:t>	Donec ac odio quis tellus tristique mollis. Morbi mauris leo, malesuada ut, imperdiet quis, cursus eget, dui. In hac habitasse platea dictumst</a:t>
            </a:r>
          </a:p>
        </p:txBody>
      </p:sp>
      <p:sp>
        <p:nvSpPr>
          <p:cNvPr id="20" name="Text Box 59"/>
          <p:cNvSpPr txBox="1">
            <a:spLocks noChangeArrowheads="1"/>
          </p:cNvSpPr>
          <p:nvPr/>
        </p:nvSpPr>
        <p:spPr bwMode="auto">
          <a:xfrm>
            <a:off x="16474440" y="21703488"/>
            <a:ext cx="63246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dirty="0">
                <a:solidFill>
                  <a:srgbClr val="5A276C"/>
                </a:solidFill>
              </a:rPr>
              <a:t>Figure 1: </a:t>
            </a:r>
            <a:r>
              <a:rPr lang="en-US" altLang="en-US" sz="3000" dirty="0" err="1">
                <a:solidFill>
                  <a:srgbClr val="5A276C"/>
                </a:solidFill>
              </a:rPr>
              <a:t>Vestibulum</a:t>
            </a:r>
            <a:r>
              <a:rPr lang="en-US" altLang="en-US" sz="3000" dirty="0">
                <a:solidFill>
                  <a:srgbClr val="5A276C"/>
                </a:solidFill>
              </a:rPr>
              <a:t> </a:t>
            </a:r>
            <a:r>
              <a:rPr lang="en-US" altLang="en-US" sz="3000" dirty="0" err="1">
                <a:solidFill>
                  <a:srgbClr val="5A276C"/>
                </a:solidFill>
              </a:rPr>
              <a:t>sed</a:t>
            </a:r>
            <a:r>
              <a:rPr lang="en-US" altLang="en-US" sz="3000" dirty="0">
                <a:solidFill>
                  <a:srgbClr val="5A276C"/>
                </a:solidFill>
              </a:rPr>
              <a:t> </a:t>
            </a:r>
            <a:r>
              <a:rPr lang="en-US" altLang="en-US" sz="3000" dirty="0" err="1">
                <a:solidFill>
                  <a:srgbClr val="5A276C"/>
                </a:solidFill>
              </a:rPr>
              <a:t>sapien</a:t>
            </a:r>
            <a:r>
              <a:rPr lang="en-US" altLang="en-US" sz="3000" dirty="0">
                <a:solidFill>
                  <a:srgbClr val="5A276C"/>
                </a:solidFill>
              </a:rPr>
              <a:t>. </a:t>
            </a:r>
          </a:p>
        </p:txBody>
      </p:sp>
      <p:sp>
        <p:nvSpPr>
          <p:cNvPr id="21" name="Text Box 60"/>
          <p:cNvSpPr txBox="1">
            <a:spLocks noChangeArrowheads="1"/>
          </p:cNvSpPr>
          <p:nvPr/>
        </p:nvSpPr>
        <p:spPr bwMode="auto">
          <a:xfrm>
            <a:off x="1219200" y="21426489"/>
            <a:ext cx="117348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Table 1: Fusce ut purus eu tortor posuere scelerisque.</a:t>
            </a:r>
          </a:p>
        </p:txBody>
      </p:sp>
      <p:sp>
        <p:nvSpPr>
          <p:cNvPr id="22" name="Text Box 68"/>
          <p:cNvSpPr txBox="1">
            <a:spLocks noChangeArrowheads="1"/>
          </p:cNvSpPr>
          <p:nvPr/>
        </p:nvSpPr>
        <p:spPr bwMode="auto">
          <a:xfrm>
            <a:off x="17373448" y="32685466"/>
            <a:ext cx="632460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pPr eaLnBrk="1" hangingPunct="1"/>
            <a:r>
              <a:rPr lang="en-US" altLang="en-US" sz="3000">
                <a:solidFill>
                  <a:srgbClr val="5A276C"/>
                </a:solidFill>
              </a:rPr>
              <a:t>Figure 2: Vestibulum sed sapien. </a:t>
            </a:r>
          </a:p>
        </p:txBody>
      </p:sp>
      <p:pic>
        <p:nvPicPr>
          <p:cNvPr id="24"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26681981" y="955095"/>
            <a:ext cx="3786037"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itle 30"/>
          <p:cNvSpPr>
            <a:spLocks noGrp="1"/>
          </p:cNvSpPr>
          <p:nvPr>
            <p:ph type="title"/>
          </p:nvPr>
        </p:nvSpPr>
        <p:spPr>
          <a:xfrm>
            <a:off x="16210280" y="22974007"/>
            <a:ext cx="15031720" cy="8483603"/>
          </a:xfrm>
        </p:spPr>
        <p:txBody>
          <a:bodyPr/>
          <a:lstStyle/>
          <a:p>
            <a:endParaRPr lang="en-US"/>
          </a:p>
        </p:txBody>
      </p:sp>
      <p:sp>
        <p:nvSpPr>
          <p:cNvPr id="32" name="Content Placeholder 31"/>
          <p:cNvSpPr>
            <a:spLocks noGrp="1"/>
          </p:cNvSpPr>
          <p:nvPr>
            <p:ph sz="half" idx="1"/>
          </p:nvPr>
        </p:nvSpPr>
        <p:spPr>
          <a:xfrm>
            <a:off x="990600" y="11684001"/>
            <a:ext cx="14177682" cy="9428126"/>
          </a:xfrm>
        </p:spPr>
        <p:txBody>
          <a:bodyPr/>
          <a:lstStyle/>
          <a:p>
            <a:endParaRPr lang="en-US" dirty="0"/>
          </a:p>
        </p:txBody>
      </p:sp>
      <p:sp>
        <p:nvSpPr>
          <p:cNvPr id="33" name="Content Placeholder 32"/>
          <p:cNvSpPr>
            <a:spLocks noGrp="1"/>
          </p:cNvSpPr>
          <p:nvPr>
            <p:ph sz="half" idx="2"/>
          </p:nvPr>
        </p:nvSpPr>
        <p:spPr>
          <a:xfrm>
            <a:off x="16664940" y="11684000"/>
            <a:ext cx="13990320" cy="9428127"/>
          </a:xfrm>
        </p:spPr>
        <p:txBody>
          <a:bodyPr/>
          <a:lstStyle/>
          <a:p>
            <a:endParaRPr lang="en-US"/>
          </a:p>
        </p:txBody>
      </p:sp>
    </p:spTree>
    <p:extLst>
      <p:ext uri="{BB962C8B-B14F-4D97-AF65-F5344CB8AC3E}">
        <p14:creationId xmlns:p14="http://schemas.microsoft.com/office/powerpoint/2010/main" val="13712522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TotalTime>
  <Words>37</Words>
  <Application>Microsoft Office PowerPoint</Application>
  <PresentationFormat>Custom</PresentationFormat>
  <Paragraphs>19</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MS PGothic</vt:lpstr>
      <vt:lpstr>Arial</vt:lpstr>
      <vt:lpstr>Calibri</vt:lpstr>
      <vt:lpstr>Calibri Light</vt:lpstr>
      <vt:lpstr>Georgia</vt:lpstr>
      <vt:lpstr>Office Theme</vt:lpstr>
      <vt:lpstr>PowerPoint Presentation</vt:lpstr>
    </vt:vector>
  </TitlesOfParts>
  <Company>Hobart and William Smith Colleges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Webb, Jennifer</dc:creator>
  <cp:lastModifiedBy>Webb, Jennifer</cp:lastModifiedBy>
  <cp:revision>2</cp:revision>
  <dcterms:created xsi:type="dcterms:W3CDTF">2018-10-30T15:37:24Z</dcterms:created>
  <dcterms:modified xsi:type="dcterms:W3CDTF">2019-02-01T14:45:34Z</dcterms:modified>
</cp:coreProperties>
</file>