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notesMasterIdLst>
    <p:notesMasterId r:id="rId3"/>
  </p:notesMasterIdLst>
  <p:handoutMasterIdLst>
    <p:handoutMasterId r:id="rId4"/>
  </p:handoutMasterIdLst>
  <p:sldIdLst>
    <p:sldId id="256" r:id="rId2"/>
  </p:sldIdLst>
  <p:sldSz cx="43891200" cy="32918400"/>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6"/>
  </p:normalViewPr>
  <p:slideViewPr>
    <p:cSldViewPr>
      <p:cViewPr varScale="1">
        <p:scale>
          <a:sx n="17" d="100"/>
          <a:sy n="17" d="100"/>
        </p:scale>
        <p:origin x="1602" y="132"/>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06F2402B-850A-014F-BB1B-D2242450FEEB}"/>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3" name="Rectangle 3">
            <a:extLst>
              <a:ext uri="{FF2B5EF4-FFF2-40B4-BE49-F238E27FC236}">
                <a16:creationId xmlns:a16="http://schemas.microsoft.com/office/drawing/2014/main" id="{73D70E73-6E68-264B-A608-856C7B3F9D99}"/>
              </a:ext>
            </a:extLst>
          </p:cNvPr>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33124" name="Rectangle 4">
            <a:extLst>
              <a:ext uri="{FF2B5EF4-FFF2-40B4-BE49-F238E27FC236}">
                <a16:creationId xmlns:a16="http://schemas.microsoft.com/office/drawing/2014/main" id="{71D0D2C1-0BA6-2A48-8D86-305E8FDC0FFD}"/>
              </a:ext>
            </a:extLst>
          </p:cNvPr>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133125" name="Rectangle 5">
            <a:extLst>
              <a:ext uri="{FF2B5EF4-FFF2-40B4-BE49-F238E27FC236}">
                <a16:creationId xmlns:a16="http://schemas.microsoft.com/office/drawing/2014/main" id="{50B186FD-E8B6-BA49-91D3-E22120ACC0DB}"/>
              </a:ext>
            </a:extLst>
          </p:cNvPr>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163F8460-44D6-764C-B9FF-DEB20CFA0E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6615FCC-F19E-7E4B-94E1-2C03C340DF1C}"/>
              </a:ext>
            </a:extLst>
          </p:cNvPr>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3" name="Rectangle 3">
            <a:extLst>
              <a:ext uri="{FF2B5EF4-FFF2-40B4-BE49-F238E27FC236}">
                <a16:creationId xmlns:a16="http://schemas.microsoft.com/office/drawing/2014/main" id="{42A36CAC-D517-EE4C-AAEE-8D2EB7DE20E6}"/>
              </a:ext>
            </a:extLst>
          </p:cNvPr>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Arial" charset="0"/>
              </a:defRPr>
            </a:lvl1pPr>
          </a:lstStyle>
          <a:p>
            <a:pPr>
              <a:defRPr/>
            </a:pPr>
            <a:endParaRPr lang="en-US"/>
          </a:p>
        </p:txBody>
      </p:sp>
      <p:sp>
        <p:nvSpPr>
          <p:cNvPr id="14340" name="Rectangle 4">
            <a:extLst>
              <a:ext uri="{FF2B5EF4-FFF2-40B4-BE49-F238E27FC236}">
                <a16:creationId xmlns:a16="http://schemas.microsoft.com/office/drawing/2014/main" id="{A407FBDF-403E-1442-8F97-8F0A10320E55}"/>
              </a:ext>
            </a:extLst>
          </p:cNvPr>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a:extLst>
              <a:ext uri="{FF2B5EF4-FFF2-40B4-BE49-F238E27FC236}">
                <a16:creationId xmlns:a16="http://schemas.microsoft.com/office/drawing/2014/main" id="{C36C6B2A-9EAC-9748-B59B-9AD88A89ED8E}"/>
              </a:ext>
            </a:extLst>
          </p:cNvPr>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a:extLst>
              <a:ext uri="{FF2B5EF4-FFF2-40B4-BE49-F238E27FC236}">
                <a16:creationId xmlns:a16="http://schemas.microsoft.com/office/drawing/2014/main" id="{27C4775C-8DCE-8A4A-BE70-3649F7068C06}"/>
              </a:ext>
            </a:extLst>
          </p:cNvPr>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US"/>
          </a:p>
        </p:txBody>
      </p:sp>
      <p:sp>
        <p:nvSpPr>
          <p:cNvPr id="46087" name="Rectangle 7">
            <a:extLst>
              <a:ext uri="{FF2B5EF4-FFF2-40B4-BE49-F238E27FC236}">
                <a16:creationId xmlns:a16="http://schemas.microsoft.com/office/drawing/2014/main" id="{0FA24822-CAC1-5645-A8B4-2ADF4BC01B1E}"/>
              </a:ext>
            </a:extLst>
          </p:cNvPr>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24B9370C-2AEC-EB4A-9F35-4F7D42704C5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00827632-2551-BC4B-8E5E-BCB253CDA2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spcBef>
                <a:spcPct val="0"/>
              </a:spcBef>
            </a:pPr>
            <a:fld id="{23C25406-41EC-6149-8787-A3588BA2674A}" type="slidenum">
              <a:rPr lang="en-US" altLang="en-US" smtClean="0"/>
              <a:pPr>
                <a:spcBef>
                  <a:spcPct val="0"/>
                </a:spcBef>
              </a:pPr>
              <a:t>1</a:t>
            </a:fld>
            <a:endParaRPr lang="en-US" altLang="en-US"/>
          </a:p>
        </p:txBody>
      </p:sp>
      <p:sp>
        <p:nvSpPr>
          <p:cNvPr id="17410" name="Rectangle 2">
            <a:extLst>
              <a:ext uri="{FF2B5EF4-FFF2-40B4-BE49-F238E27FC236}">
                <a16:creationId xmlns:a16="http://schemas.microsoft.com/office/drawing/2014/main" id="{C421DB8F-A281-654E-A98F-0D89031677F8}"/>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4231EB9D-2A40-2347-8B11-042481C3E6C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6"/>
            <a:ext cx="37306251" cy="7054850"/>
          </a:xfrm>
        </p:spPr>
        <p:txBody>
          <a:bodyPr/>
          <a:lstStyle/>
          <a:p>
            <a:r>
              <a:rPr lang="en-US"/>
              <a:t>Click to edit Master title style</a:t>
            </a:r>
          </a:p>
        </p:txBody>
      </p:sp>
      <p:sp>
        <p:nvSpPr>
          <p:cNvPr id="3" name="Subtitle 2"/>
          <p:cNvSpPr>
            <a:spLocks noGrp="1"/>
          </p:cNvSpPr>
          <p:nvPr>
            <p:ph type="subTitle" idx="1"/>
          </p:nvPr>
        </p:nvSpPr>
        <p:spPr>
          <a:xfrm>
            <a:off x="6583364" y="18653126"/>
            <a:ext cx="30724475" cy="841375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CF1FAAA-8190-7D45-8CF0-BCA9CBC8950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ACC432-069B-2644-B177-9F851FFFA7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1D4DC8B-9644-0B42-99AE-F21AC876D222}"/>
              </a:ext>
            </a:extLst>
          </p:cNvPr>
          <p:cNvSpPr>
            <a:spLocks noGrp="1" noChangeArrowheads="1"/>
          </p:cNvSpPr>
          <p:nvPr>
            <p:ph type="sldNum" sz="quarter" idx="12"/>
          </p:nvPr>
        </p:nvSpPr>
        <p:spPr>
          <a:ln/>
        </p:spPr>
        <p:txBody>
          <a:bodyPr/>
          <a:lstStyle>
            <a:lvl1pPr>
              <a:defRPr/>
            </a:lvl1pPr>
          </a:lstStyle>
          <a:p>
            <a:pPr>
              <a:defRPr/>
            </a:pPr>
            <a:fld id="{99A16D40-D847-054E-8A20-16015E22C3BA}" type="slidenum">
              <a:rPr lang="en-US" altLang="en-US"/>
              <a:pPr>
                <a:defRPr/>
              </a:pPr>
              <a:t>‹#›</a:t>
            </a:fld>
            <a:endParaRPr lang="en-US" altLang="en-US"/>
          </a:p>
        </p:txBody>
      </p:sp>
    </p:spTree>
    <p:extLst>
      <p:ext uri="{BB962C8B-B14F-4D97-AF65-F5344CB8AC3E}">
        <p14:creationId xmlns:p14="http://schemas.microsoft.com/office/powerpoint/2010/main" val="218186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A7EBB47-879D-E145-B602-929990FB3E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CFC8EC-9D62-664B-9AD3-88C6CF01CC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F4E39C1-CE15-6543-BF69-2BB2A0E1CB9B}"/>
              </a:ext>
            </a:extLst>
          </p:cNvPr>
          <p:cNvSpPr>
            <a:spLocks noGrp="1" noChangeArrowheads="1"/>
          </p:cNvSpPr>
          <p:nvPr>
            <p:ph type="sldNum" sz="quarter" idx="12"/>
          </p:nvPr>
        </p:nvSpPr>
        <p:spPr>
          <a:ln/>
        </p:spPr>
        <p:txBody>
          <a:bodyPr/>
          <a:lstStyle>
            <a:lvl1pPr>
              <a:defRPr/>
            </a:lvl1pPr>
          </a:lstStyle>
          <a:p>
            <a:pPr>
              <a:defRPr/>
            </a:pPr>
            <a:fld id="{79ADEB44-1323-2E4B-A56C-9879DE8BB661}" type="slidenum">
              <a:rPr lang="en-US" altLang="en-US"/>
              <a:pPr>
                <a:defRPr/>
              </a:pPr>
              <a:t>‹#›</a:t>
            </a:fld>
            <a:endParaRPr lang="en-US" altLang="en-US"/>
          </a:p>
        </p:txBody>
      </p:sp>
    </p:spTree>
    <p:extLst>
      <p:ext uri="{BB962C8B-B14F-4D97-AF65-F5344CB8AC3E}">
        <p14:creationId xmlns:p14="http://schemas.microsoft.com/office/powerpoint/2010/main" val="48250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7625"/>
            <a:ext cx="987583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7625"/>
            <a:ext cx="2947511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8CD266B-33D8-7247-A6FB-6155AF8B8E1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84DCCC6-6CC8-4B45-BEB2-D69A80D69F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B84A00B-37FE-614A-AFEA-EF4C93A79F76}"/>
              </a:ext>
            </a:extLst>
          </p:cNvPr>
          <p:cNvSpPr>
            <a:spLocks noGrp="1" noChangeArrowheads="1"/>
          </p:cNvSpPr>
          <p:nvPr>
            <p:ph type="sldNum" sz="quarter" idx="12"/>
          </p:nvPr>
        </p:nvSpPr>
        <p:spPr>
          <a:ln/>
        </p:spPr>
        <p:txBody>
          <a:bodyPr/>
          <a:lstStyle>
            <a:lvl1pPr>
              <a:defRPr/>
            </a:lvl1pPr>
          </a:lstStyle>
          <a:p>
            <a:pPr>
              <a:defRPr/>
            </a:pPr>
            <a:fld id="{7831873D-26F4-7D4C-BE4D-F108C5D1C7FE}" type="slidenum">
              <a:rPr lang="en-US" altLang="en-US"/>
              <a:pPr>
                <a:defRPr/>
              </a:pPr>
              <a:t>‹#›</a:t>
            </a:fld>
            <a:endParaRPr lang="en-US" altLang="en-US"/>
          </a:p>
        </p:txBody>
      </p:sp>
    </p:spTree>
    <p:extLst>
      <p:ext uri="{BB962C8B-B14F-4D97-AF65-F5344CB8AC3E}">
        <p14:creationId xmlns:p14="http://schemas.microsoft.com/office/powerpoint/2010/main" val="351064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6" y="1317625"/>
            <a:ext cx="39503351" cy="5486400"/>
          </a:xfrm>
        </p:spPr>
        <p:txBody>
          <a:bodyPr/>
          <a:lstStyle/>
          <a:p>
            <a:r>
              <a:rPr lang="en-US"/>
              <a:t>Click to edit Master title style</a:t>
            </a:r>
          </a:p>
        </p:txBody>
      </p:sp>
      <p:sp>
        <p:nvSpPr>
          <p:cNvPr id="3" name="Content Placeholder 2"/>
          <p:cNvSpPr>
            <a:spLocks noGrp="1"/>
          </p:cNvSpPr>
          <p:nvPr>
            <p:ph sz="quarter" idx="1"/>
          </p:nvPr>
        </p:nvSpPr>
        <p:spPr>
          <a:xfrm>
            <a:off x="2193925"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1" y="7680326"/>
            <a:ext cx="19675475" cy="1078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5"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1" y="18618201"/>
            <a:ext cx="19675475"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23E0BD5-3788-9041-8245-DEB146158B0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5249196-DF0C-F44A-803D-A014AD1AA8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F85599E-AB8A-4A47-B5E9-D8E6F06E4FCE}"/>
              </a:ext>
            </a:extLst>
          </p:cNvPr>
          <p:cNvSpPr>
            <a:spLocks noGrp="1" noChangeArrowheads="1"/>
          </p:cNvSpPr>
          <p:nvPr>
            <p:ph type="sldNum" sz="quarter" idx="12"/>
          </p:nvPr>
        </p:nvSpPr>
        <p:spPr>
          <a:ln/>
        </p:spPr>
        <p:txBody>
          <a:bodyPr/>
          <a:lstStyle>
            <a:lvl1pPr>
              <a:defRPr/>
            </a:lvl1pPr>
          </a:lstStyle>
          <a:p>
            <a:pPr>
              <a:defRPr/>
            </a:pPr>
            <a:fld id="{FB229F47-9065-7844-BAD3-9E549AD2148B}" type="slidenum">
              <a:rPr lang="en-US" altLang="en-US"/>
              <a:pPr>
                <a:defRPr/>
              </a:pPr>
              <a:t>‹#›</a:t>
            </a:fld>
            <a:endParaRPr lang="en-US" altLang="en-US"/>
          </a:p>
        </p:txBody>
      </p:sp>
    </p:spTree>
    <p:extLst>
      <p:ext uri="{BB962C8B-B14F-4D97-AF65-F5344CB8AC3E}">
        <p14:creationId xmlns:p14="http://schemas.microsoft.com/office/powerpoint/2010/main" val="59475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F889892-3531-0940-BBD2-48D07D65E06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C82AC4-07A8-E44C-A4F8-DB60070A11A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34FEA64-6687-FC44-ACB2-7C2677B85394}"/>
              </a:ext>
            </a:extLst>
          </p:cNvPr>
          <p:cNvSpPr>
            <a:spLocks noGrp="1" noChangeArrowheads="1"/>
          </p:cNvSpPr>
          <p:nvPr>
            <p:ph type="sldNum" sz="quarter" idx="12"/>
          </p:nvPr>
        </p:nvSpPr>
        <p:spPr>
          <a:ln/>
        </p:spPr>
        <p:txBody>
          <a:bodyPr/>
          <a:lstStyle>
            <a:lvl1pPr>
              <a:defRPr/>
            </a:lvl1pPr>
          </a:lstStyle>
          <a:p>
            <a:pPr>
              <a:defRPr/>
            </a:pPr>
            <a:fld id="{662CE378-FE4B-D744-B35E-3EC621343B5F}" type="slidenum">
              <a:rPr lang="en-US" altLang="en-US"/>
              <a:pPr>
                <a:defRPr/>
              </a:pPr>
              <a:t>‹#›</a:t>
            </a:fld>
            <a:endParaRPr lang="en-US" altLang="en-US"/>
          </a:p>
        </p:txBody>
      </p:sp>
    </p:spTree>
    <p:extLst>
      <p:ext uri="{BB962C8B-B14F-4D97-AF65-F5344CB8AC3E}">
        <p14:creationId xmlns:p14="http://schemas.microsoft.com/office/powerpoint/2010/main" val="347493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7839"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7839" cy="7200900"/>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B8F5EAA-DE3A-0A44-A118-D183AB8ACD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6E4BC9-9AE9-024A-80D6-A6385B24EF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FA1FC1-C486-0748-A67C-F4B17B851ACB}"/>
              </a:ext>
            </a:extLst>
          </p:cNvPr>
          <p:cNvSpPr>
            <a:spLocks noGrp="1" noChangeArrowheads="1"/>
          </p:cNvSpPr>
          <p:nvPr>
            <p:ph type="sldNum" sz="quarter" idx="12"/>
          </p:nvPr>
        </p:nvSpPr>
        <p:spPr>
          <a:ln/>
        </p:spPr>
        <p:txBody>
          <a:bodyPr/>
          <a:lstStyle>
            <a:lvl1pPr>
              <a:defRPr/>
            </a:lvl1pPr>
          </a:lstStyle>
          <a:p>
            <a:pPr>
              <a:defRPr/>
            </a:pPr>
            <a:fld id="{D7709BA9-68F5-B747-8731-CF53ECBEAD2C}" type="slidenum">
              <a:rPr lang="en-US" altLang="en-US"/>
              <a:pPr>
                <a:defRPr/>
              </a:pPr>
              <a:t>‹#›</a:t>
            </a:fld>
            <a:endParaRPr lang="en-US" altLang="en-US"/>
          </a:p>
        </p:txBody>
      </p:sp>
    </p:spTree>
    <p:extLst>
      <p:ext uri="{BB962C8B-B14F-4D97-AF65-F5344CB8AC3E}">
        <p14:creationId xmlns:p14="http://schemas.microsoft.com/office/powerpoint/2010/main" val="167161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C03D388-94A5-1C4B-8368-27A3F3428CE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C2548F-4B2E-5147-93CC-68B0E17C87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63D69EF-08B7-8344-AA99-F96C1078DB0D}"/>
              </a:ext>
            </a:extLst>
          </p:cNvPr>
          <p:cNvSpPr>
            <a:spLocks noGrp="1" noChangeArrowheads="1"/>
          </p:cNvSpPr>
          <p:nvPr>
            <p:ph type="sldNum" sz="quarter" idx="12"/>
          </p:nvPr>
        </p:nvSpPr>
        <p:spPr>
          <a:ln/>
        </p:spPr>
        <p:txBody>
          <a:bodyPr/>
          <a:lstStyle>
            <a:lvl1pPr>
              <a:defRPr/>
            </a:lvl1pPr>
          </a:lstStyle>
          <a:p>
            <a:pPr>
              <a:defRPr/>
            </a:pPr>
            <a:fld id="{746583FE-8297-2040-ABD9-CA87B8B0249C}" type="slidenum">
              <a:rPr lang="en-US" altLang="en-US"/>
              <a:pPr>
                <a:defRPr/>
              </a:pPr>
              <a:t>‹#›</a:t>
            </a:fld>
            <a:endParaRPr lang="en-US" altLang="en-US"/>
          </a:p>
        </p:txBody>
      </p:sp>
    </p:spTree>
    <p:extLst>
      <p:ext uri="{BB962C8B-B14F-4D97-AF65-F5344CB8AC3E}">
        <p14:creationId xmlns:p14="http://schemas.microsoft.com/office/powerpoint/2010/main" val="363294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6" y="7369176"/>
            <a:ext cx="19392900"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6"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9176"/>
            <a:ext cx="19400837" cy="3070225"/>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1"/>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1A39343-BE2C-7B4F-828E-A03E7C9B763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B5BD520-D43D-4544-B162-41B12F930F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88DEF4D-56E1-324F-8408-7C7D609675DC}"/>
              </a:ext>
            </a:extLst>
          </p:cNvPr>
          <p:cNvSpPr>
            <a:spLocks noGrp="1" noChangeArrowheads="1"/>
          </p:cNvSpPr>
          <p:nvPr>
            <p:ph type="sldNum" sz="quarter" idx="12"/>
          </p:nvPr>
        </p:nvSpPr>
        <p:spPr>
          <a:ln/>
        </p:spPr>
        <p:txBody>
          <a:bodyPr/>
          <a:lstStyle>
            <a:lvl1pPr>
              <a:defRPr/>
            </a:lvl1pPr>
          </a:lstStyle>
          <a:p>
            <a:pPr>
              <a:defRPr/>
            </a:pPr>
            <a:fld id="{AF97BB2E-D9CA-124B-813D-1B3B2BF0468B}" type="slidenum">
              <a:rPr lang="en-US" altLang="en-US"/>
              <a:pPr>
                <a:defRPr/>
              </a:pPr>
              <a:t>‹#›</a:t>
            </a:fld>
            <a:endParaRPr lang="en-US" altLang="en-US"/>
          </a:p>
        </p:txBody>
      </p:sp>
    </p:spTree>
    <p:extLst>
      <p:ext uri="{BB962C8B-B14F-4D97-AF65-F5344CB8AC3E}">
        <p14:creationId xmlns:p14="http://schemas.microsoft.com/office/powerpoint/2010/main" val="4055972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399CA7C-13E3-F04B-BBE9-E617109267A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73D8C6E-B656-F54C-9E1E-8B71A9F272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7469066-4208-D94D-96E9-9BB2ADF5E7CB}"/>
              </a:ext>
            </a:extLst>
          </p:cNvPr>
          <p:cNvSpPr>
            <a:spLocks noGrp="1" noChangeArrowheads="1"/>
          </p:cNvSpPr>
          <p:nvPr>
            <p:ph type="sldNum" sz="quarter" idx="12"/>
          </p:nvPr>
        </p:nvSpPr>
        <p:spPr>
          <a:ln/>
        </p:spPr>
        <p:txBody>
          <a:bodyPr/>
          <a:lstStyle>
            <a:lvl1pPr>
              <a:defRPr/>
            </a:lvl1pPr>
          </a:lstStyle>
          <a:p>
            <a:pPr>
              <a:defRPr/>
            </a:pPr>
            <a:fld id="{FD8282AC-731C-894B-B593-93A82BE864B2}" type="slidenum">
              <a:rPr lang="en-US" altLang="en-US"/>
              <a:pPr>
                <a:defRPr/>
              </a:pPr>
              <a:t>‹#›</a:t>
            </a:fld>
            <a:endParaRPr lang="en-US" altLang="en-US"/>
          </a:p>
        </p:txBody>
      </p:sp>
    </p:spTree>
    <p:extLst>
      <p:ext uri="{BB962C8B-B14F-4D97-AF65-F5344CB8AC3E}">
        <p14:creationId xmlns:p14="http://schemas.microsoft.com/office/powerpoint/2010/main" val="80691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9C5128A-DC38-2142-A042-73D2A7400B8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A80F250-4D4B-2B48-A856-73D10118096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FDEFD5D-BEE3-0047-A81F-CBBC6AC5D9CC}"/>
              </a:ext>
            </a:extLst>
          </p:cNvPr>
          <p:cNvSpPr>
            <a:spLocks noGrp="1" noChangeArrowheads="1"/>
          </p:cNvSpPr>
          <p:nvPr>
            <p:ph type="sldNum" sz="quarter" idx="12"/>
          </p:nvPr>
        </p:nvSpPr>
        <p:spPr>
          <a:ln/>
        </p:spPr>
        <p:txBody>
          <a:bodyPr/>
          <a:lstStyle>
            <a:lvl1pPr>
              <a:defRPr/>
            </a:lvl1pPr>
          </a:lstStyle>
          <a:p>
            <a:pPr>
              <a:defRPr/>
            </a:pPr>
            <a:fld id="{9DAD89D8-B863-4443-BB81-BD05030315EF}" type="slidenum">
              <a:rPr lang="en-US" altLang="en-US"/>
              <a:pPr>
                <a:defRPr/>
              </a:pPr>
              <a:t>‹#›</a:t>
            </a:fld>
            <a:endParaRPr lang="en-US" altLang="en-US"/>
          </a:p>
        </p:txBody>
      </p:sp>
    </p:spTree>
    <p:extLst>
      <p:ext uri="{BB962C8B-B14F-4D97-AF65-F5344CB8AC3E}">
        <p14:creationId xmlns:p14="http://schemas.microsoft.com/office/powerpoint/2010/main" val="2162452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6" y="1311276"/>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6"/>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6" y="6888163"/>
            <a:ext cx="14439900" cy="22517100"/>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8913C5D-DB0D-B94D-982A-31B51C998E3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AD79CB7-BBA6-E847-B863-486FD283AF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B71950E-BA03-1D40-9285-871291A34788}"/>
              </a:ext>
            </a:extLst>
          </p:cNvPr>
          <p:cNvSpPr>
            <a:spLocks noGrp="1" noChangeArrowheads="1"/>
          </p:cNvSpPr>
          <p:nvPr>
            <p:ph type="sldNum" sz="quarter" idx="12"/>
          </p:nvPr>
        </p:nvSpPr>
        <p:spPr>
          <a:ln/>
        </p:spPr>
        <p:txBody>
          <a:bodyPr/>
          <a:lstStyle>
            <a:lvl1pPr>
              <a:defRPr/>
            </a:lvl1pPr>
          </a:lstStyle>
          <a:p>
            <a:pPr>
              <a:defRPr/>
            </a:pPr>
            <a:fld id="{87EC7BEA-A63D-2C4A-AD94-2736A3E9D4FA}" type="slidenum">
              <a:rPr lang="en-US" altLang="en-US"/>
              <a:pPr>
                <a:defRPr/>
              </a:pPr>
              <a:t>‹#›</a:t>
            </a:fld>
            <a:endParaRPr lang="en-US" altLang="en-US"/>
          </a:p>
        </p:txBody>
      </p:sp>
    </p:spTree>
    <p:extLst>
      <p:ext uri="{BB962C8B-B14F-4D97-AF65-F5344CB8AC3E}">
        <p14:creationId xmlns:p14="http://schemas.microsoft.com/office/powerpoint/2010/main" val="1820008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564"/>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1639"/>
            <a:ext cx="26335037" cy="19750087"/>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8602664" y="25763539"/>
            <a:ext cx="26335037" cy="3862387"/>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D402885-8AB1-A34B-9FF2-A3C1558C6E7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6CD1EC1-F07C-A641-8EED-D0F0C85034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18F2711-E169-854F-B52E-23DDC1E47C5C}"/>
              </a:ext>
            </a:extLst>
          </p:cNvPr>
          <p:cNvSpPr>
            <a:spLocks noGrp="1" noChangeArrowheads="1"/>
          </p:cNvSpPr>
          <p:nvPr>
            <p:ph type="sldNum" sz="quarter" idx="12"/>
          </p:nvPr>
        </p:nvSpPr>
        <p:spPr>
          <a:ln/>
        </p:spPr>
        <p:txBody>
          <a:bodyPr/>
          <a:lstStyle>
            <a:lvl1pPr>
              <a:defRPr/>
            </a:lvl1pPr>
          </a:lstStyle>
          <a:p>
            <a:pPr>
              <a:defRPr/>
            </a:pPr>
            <a:fld id="{497EC50A-CEB6-B343-BF83-1AD404D30DFC}" type="slidenum">
              <a:rPr lang="en-US" altLang="en-US"/>
              <a:pPr>
                <a:defRPr/>
              </a:pPr>
              <a:t>‹#›</a:t>
            </a:fld>
            <a:endParaRPr lang="en-US" altLang="en-US"/>
          </a:p>
        </p:txBody>
      </p:sp>
    </p:spTree>
    <p:extLst>
      <p:ext uri="{BB962C8B-B14F-4D97-AF65-F5344CB8AC3E}">
        <p14:creationId xmlns:p14="http://schemas.microsoft.com/office/powerpoint/2010/main" val="954007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94B8C12-35F8-5A4D-852F-8406CBD34B41}"/>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B15512B-FC7C-F14D-B1A1-1666D82539FF}"/>
              </a:ext>
            </a:extLst>
          </p:cNvPr>
          <p:cNvSpPr>
            <a:spLocks noGrp="1" noChangeArrowheads="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40" tIns="219422" rIns="438840" bIns="21942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1076" name="Rectangle 4">
            <a:extLst>
              <a:ext uri="{FF2B5EF4-FFF2-40B4-BE49-F238E27FC236}">
                <a16:creationId xmlns:a16="http://schemas.microsoft.com/office/drawing/2014/main" id="{D9191CA4-5D34-424A-B6F4-A2DA0138E26E}"/>
              </a:ext>
            </a:extLst>
          </p:cNvPr>
          <p:cNvSpPr>
            <a:spLocks noGrp="1" noChangeArrowheads="1"/>
          </p:cNvSpPr>
          <p:nvPr>
            <p:ph type="dt" sz="half" idx="2"/>
          </p:nvPr>
        </p:nvSpPr>
        <p:spPr bwMode="auto">
          <a:xfrm>
            <a:off x="21939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defTabSz="4389329" eaLnBrk="1" hangingPunct="1">
              <a:defRPr sz="6700">
                <a:latin typeface="Arial" charset="0"/>
                <a:ea typeface="ＭＳ Ｐゴシック" charset="0"/>
                <a:cs typeface="Arial" charset="0"/>
              </a:defRPr>
            </a:lvl1pPr>
          </a:lstStyle>
          <a:p>
            <a:pPr>
              <a:defRPr/>
            </a:pPr>
            <a:endParaRPr lang="en-US"/>
          </a:p>
        </p:txBody>
      </p:sp>
      <p:sp>
        <p:nvSpPr>
          <p:cNvPr id="131077" name="Rectangle 5">
            <a:extLst>
              <a:ext uri="{FF2B5EF4-FFF2-40B4-BE49-F238E27FC236}">
                <a16:creationId xmlns:a16="http://schemas.microsoft.com/office/drawing/2014/main" id="{FB4543BB-C41C-2F48-9240-227A18D9BD1F}"/>
              </a:ext>
            </a:extLst>
          </p:cNvPr>
          <p:cNvSpPr>
            <a:spLocks noGrp="1" noChangeArrowheads="1"/>
          </p:cNvSpPr>
          <p:nvPr>
            <p:ph type="ftr" sz="quarter" idx="3"/>
          </p:nvPr>
        </p:nvSpPr>
        <p:spPr bwMode="auto">
          <a:xfrm>
            <a:off x="14995525" y="29976763"/>
            <a:ext cx="139001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ctr" defTabSz="4389329" eaLnBrk="1" hangingPunct="1">
              <a:defRPr sz="6700">
                <a:latin typeface="Arial" charset="0"/>
                <a:ea typeface="ＭＳ Ｐゴシック" charset="0"/>
                <a:cs typeface="Arial" charset="0"/>
              </a:defRPr>
            </a:lvl1pPr>
          </a:lstStyle>
          <a:p>
            <a:pPr>
              <a:defRPr/>
            </a:pPr>
            <a:endParaRPr lang="en-US"/>
          </a:p>
        </p:txBody>
      </p:sp>
      <p:sp>
        <p:nvSpPr>
          <p:cNvPr id="131078" name="Rectangle 6">
            <a:extLst>
              <a:ext uri="{FF2B5EF4-FFF2-40B4-BE49-F238E27FC236}">
                <a16:creationId xmlns:a16="http://schemas.microsoft.com/office/drawing/2014/main" id="{48BA8705-6B00-834F-A1C7-8D9697AF33A3}"/>
              </a:ext>
            </a:extLst>
          </p:cNvPr>
          <p:cNvSpPr>
            <a:spLocks noGrp="1" noChangeArrowheads="1"/>
          </p:cNvSpPr>
          <p:nvPr>
            <p:ph type="sldNum" sz="quarter" idx="4"/>
          </p:nvPr>
        </p:nvSpPr>
        <p:spPr bwMode="auto">
          <a:xfrm>
            <a:off x="31454725" y="29976763"/>
            <a:ext cx="10242550" cy="2286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438840" tIns="219422" rIns="438840" bIns="219422" numCol="1" anchor="t" anchorCtr="0" compatLnSpc="1">
            <a:prstTxWarp prst="textNoShape">
              <a:avLst/>
            </a:prstTxWarp>
          </a:bodyPr>
          <a:lstStyle>
            <a:lvl1pPr algn="r" defTabSz="4389329" eaLnBrk="1" hangingPunct="1">
              <a:defRPr sz="6700"/>
            </a:lvl1pPr>
          </a:lstStyle>
          <a:p>
            <a:pPr>
              <a:defRPr/>
            </a:pPr>
            <a:fld id="{B75D108D-989E-0F48-946E-7BD64171727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Lst>
  <p:txStyles>
    <p:titleStyle>
      <a:lvl1pPr algn="ctr" defTabSz="4387850" rtl="0" eaLnBrk="0" fontAlgn="base" hangingPunct="0">
        <a:spcBef>
          <a:spcPct val="0"/>
        </a:spcBef>
        <a:spcAft>
          <a:spcPct val="0"/>
        </a:spcAft>
        <a:defRPr sz="21000">
          <a:solidFill>
            <a:schemeClr val="tx2"/>
          </a:solidFill>
          <a:latin typeface="+mj-lt"/>
          <a:ea typeface="MS PGothic" panose="020B0600070205080204" pitchFamily="34" charset="-128"/>
          <a:cs typeface="+mj-cs"/>
        </a:defRPr>
      </a:lvl1pPr>
      <a:lvl2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2pPr>
      <a:lvl3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3pPr>
      <a:lvl4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4pPr>
      <a:lvl5pPr algn="ctr" defTabSz="4387850" rtl="0" eaLnBrk="0" fontAlgn="base" hangingPunct="0">
        <a:spcBef>
          <a:spcPct val="0"/>
        </a:spcBef>
        <a:spcAft>
          <a:spcPct val="0"/>
        </a:spcAft>
        <a:defRPr sz="21000">
          <a:solidFill>
            <a:schemeClr val="tx2"/>
          </a:solidFill>
          <a:latin typeface="Arial" charset="0"/>
          <a:ea typeface="MS PGothic" panose="020B0600070205080204" pitchFamily="34" charset="-128"/>
          <a:cs typeface="Arial" charset="0"/>
        </a:defRPr>
      </a:lvl5pPr>
      <a:lvl6pPr marL="457189" algn="ctr" defTabSz="4389329" rtl="0" fontAlgn="base">
        <a:spcBef>
          <a:spcPct val="0"/>
        </a:spcBef>
        <a:spcAft>
          <a:spcPct val="0"/>
        </a:spcAft>
        <a:defRPr sz="21099">
          <a:solidFill>
            <a:schemeClr val="tx2"/>
          </a:solidFill>
          <a:latin typeface="Arial" charset="0"/>
          <a:ea typeface="ＭＳ Ｐゴシック" charset="0"/>
          <a:cs typeface="Arial" charset="0"/>
        </a:defRPr>
      </a:lvl6pPr>
      <a:lvl7pPr marL="914377" algn="ctr" defTabSz="4389329" rtl="0" fontAlgn="base">
        <a:spcBef>
          <a:spcPct val="0"/>
        </a:spcBef>
        <a:spcAft>
          <a:spcPct val="0"/>
        </a:spcAft>
        <a:defRPr sz="21099">
          <a:solidFill>
            <a:schemeClr val="tx2"/>
          </a:solidFill>
          <a:latin typeface="Arial" charset="0"/>
          <a:ea typeface="ＭＳ Ｐゴシック" charset="0"/>
          <a:cs typeface="Arial" charset="0"/>
        </a:defRPr>
      </a:lvl7pPr>
      <a:lvl8pPr marL="1371566" algn="ctr" defTabSz="4389329" rtl="0" fontAlgn="base">
        <a:spcBef>
          <a:spcPct val="0"/>
        </a:spcBef>
        <a:spcAft>
          <a:spcPct val="0"/>
        </a:spcAft>
        <a:defRPr sz="21099">
          <a:solidFill>
            <a:schemeClr val="tx2"/>
          </a:solidFill>
          <a:latin typeface="Arial" charset="0"/>
          <a:ea typeface="ＭＳ Ｐゴシック" charset="0"/>
          <a:cs typeface="Arial" charset="0"/>
        </a:defRPr>
      </a:lvl8pPr>
      <a:lvl9pPr marL="1828754" algn="ctr" defTabSz="4389329" rtl="0" fontAlgn="base">
        <a:spcBef>
          <a:spcPct val="0"/>
        </a:spcBef>
        <a:spcAft>
          <a:spcPct val="0"/>
        </a:spcAft>
        <a:defRPr sz="21099">
          <a:solidFill>
            <a:schemeClr val="tx2"/>
          </a:solidFill>
          <a:latin typeface="Arial" charset="0"/>
          <a:ea typeface="ＭＳ Ｐゴシック" charset="0"/>
          <a:cs typeface="Arial" charset="0"/>
        </a:defRPr>
      </a:lvl9pPr>
    </p:titleStyle>
    <p:bodyStyle>
      <a:lvl1pPr marL="1644650" indent="-1644650" algn="l" defTabSz="4387850" rtl="0" eaLnBrk="0" fontAlgn="base" hangingPunct="0">
        <a:spcBef>
          <a:spcPct val="20000"/>
        </a:spcBef>
        <a:spcAft>
          <a:spcPct val="0"/>
        </a:spcAft>
        <a:buChar char="•"/>
        <a:defRPr sz="15400">
          <a:solidFill>
            <a:schemeClr val="tx1"/>
          </a:solidFill>
          <a:latin typeface="+mn-lt"/>
          <a:ea typeface="MS PGothic" panose="020B0600070205080204" pitchFamily="34" charset="-128"/>
          <a:cs typeface="+mn-cs"/>
        </a:defRPr>
      </a:lvl1pPr>
      <a:lvl2pPr marL="3563938" indent="-1370013" algn="l" defTabSz="4387850" rtl="0" eaLnBrk="0" fontAlgn="base" hangingPunct="0">
        <a:spcBef>
          <a:spcPct val="20000"/>
        </a:spcBef>
        <a:spcAft>
          <a:spcPct val="0"/>
        </a:spcAft>
        <a:buChar char="–"/>
        <a:defRPr sz="13400">
          <a:solidFill>
            <a:schemeClr val="tx1"/>
          </a:solidFill>
          <a:latin typeface="+mn-lt"/>
          <a:ea typeface="Arial" charset="0"/>
          <a:cs typeface="+mn-cs"/>
        </a:defRPr>
      </a:lvl2pPr>
      <a:lvl3pPr marL="5484813" indent="-1095375" algn="l" defTabSz="4387850" rtl="0" eaLnBrk="0" fontAlgn="base" hangingPunct="0">
        <a:spcBef>
          <a:spcPct val="20000"/>
        </a:spcBef>
        <a:spcAft>
          <a:spcPct val="0"/>
        </a:spcAft>
        <a:buChar char="•"/>
        <a:defRPr sz="11500">
          <a:solidFill>
            <a:schemeClr val="tx1"/>
          </a:solidFill>
          <a:latin typeface="+mn-lt"/>
          <a:ea typeface="Arial" charset="0"/>
          <a:cs typeface="+mn-cs"/>
        </a:defRPr>
      </a:lvl3pPr>
      <a:lvl4pPr marL="7678738"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4pPr>
      <a:lvl5pPr marL="9874250" indent="-1095375" algn="l" defTabSz="4387850" rtl="0" eaLnBrk="0" fontAlgn="base" hangingPunct="0">
        <a:spcBef>
          <a:spcPct val="20000"/>
        </a:spcBef>
        <a:spcAft>
          <a:spcPct val="0"/>
        </a:spcAft>
        <a:buChar char="»"/>
        <a:defRPr sz="9600">
          <a:solidFill>
            <a:schemeClr val="tx1"/>
          </a:solidFill>
          <a:latin typeface="+mn-lt"/>
          <a:ea typeface="Arial" charset="0"/>
          <a:cs typeface="+mn-cs"/>
        </a:defRPr>
      </a:lvl5pPr>
      <a:lvl6pPr marL="10332780" indent="-1096935" algn="l" defTabSz="4389329" rtl="0" fontAlgn="base">
        <a:spcBef>
          <a:spcPct val="20000"/>
        </a:spcBef>
        <a:spcAft>
          <a:spcPct val="0"/>
        </a:spcAft>
        <a:buChar char="»"/>
        <a:defRPr sz="9600">
          <a:solidFill>
            <a:schemeClr val="tx1"/>
          </a:solidFill>
          <a:latin typeface="+mn-lt"/>
          <a:ea typeface="Arial" charset="0"/>
          <a:cs typeface="+mn-cs"/>
        </a:defRPr>
      </a:lvl6pPr>
      <a:lvl7pPr marL="10789969" indent="-1096935" algn="l" defTabSz="4389329" rtl="0" fontAlgn="base">
        <a:spcBef>
          <a:spcPct val="20000"/>
        </a:spcBef>
        <a:spcAft>
          <a:spcPct val="0"/>
        </a:spcAft>
        <a:buChar char="»"/>
        <a:defRPr sz="9600">
          <a:solidFill>
            <a:schemeClr val="tx1"/>
          </a:solidFill>
          <a:latin typeface="+mn-lt"/>
          <a:ea typeface="Arial" charset="0"/>
          <a:cs typeface="+mn-cs"/>
        </a:defRPr>
      </a:lvl7pPr>
      <a:lvl8pPr marL="11247157" indent="-1096935" algn="l" defTabSz="4389329" rtl="0" fontAlgn="base">
        <a:spcBef>
          <a:spcPct val="20000"/>
        </a:spcBef>
        <a:spcAft>
          <a:spcPct val="0"/>
        </a:spcAft>
        <a:buChar char="»"/>
        <a:defRPr sz="9600">
          <a:solidFill>
            <a:schemeClr val="tx1"/>
          </a:solidFill>
          <a:latin typeface="+mn-lt"/>
          <a:ea typeface="Arial" charset="0"/>
          <a:cs typeface="+mn-cs"/>
        </a:defRPr>
      </a:lvl8pPr>
      <a:lvl9pPr marL="11704346" indent="-1096935" algn="l" defTabSz="4389329" rtl="0" fontAlgn="base">
        <a:spcBef>
          <a:spcPct val="20000"/>
        </a:spcBef>
        <a:spcAft>
          <a:spcPct val="0"/>
        </a:spcAft>
        <a:buChar char="»"/>
        <a:defRPr sz="9600">
          <a:solidFill>
            <a:schemeClr val="tx1"/>
          </a:solidFill>
          <a:latin typeface="+mn-lt"/>
          <a:ea typeface="Arial" charset="0"/>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F9100C20-5D81-3542-8049-69C7EE2EF07D}"/>
              </a:ext>
            </a:extLst>
          </p:cNvPr>
          <p:cNvSpPr>
            <a:spLocks noGrp="1" noChangeArrowheads="1"/>
          </p:cNvSpPr>
          <p:nvPr>
            <p:ph type="subTitle" idx="4294967295"/>
          </p:nvPr>
        </p:nvSpPr>
        <p:spPr>
          <a:xfrm>
            <a:off x="882650" y="3924300"/>
            <a:ext cx="42138600" cy="1905000"/>
          </a:xfrm>
        </p:spPr>
        <p:txBody>
          <a:bodyPr/>
          <a:lstStyle/>
          <a:p>
            <a:pPr marL="0" indent="0" algn="ctr" defTabSz="4389329" eaLnBrk="1" hangingPunct="1">
              <a:lnSpc>
                <a:spcPct val="90000"/>
              </a:lnSpc>
              <a:buFontTx/>
              <a:buNone/>
              <a:defRPr/>
            </a:pPr>
            <a:r>
              <a:rPr lang="en-US" sz="6000" dirty="0">
                <a:ea typeface="+mn-ea"/>
              </a:rPr>
              <a:t>Name</a:t>
            </a:r>
          </a:p>
          <a:p>
            <a:pPr marL="0" indent="0" algn="ctr" defTabSz="4389329" eaLnBrk="1" hangingPunct="1">
              <a:lnSpc>
                <a:spcPct val="90000"/>
              </a:lnSpc>
              <a:buFontTx/>
              <a:buNone/>
              <a:defRPr/>
            </a:pPr>
            <a:r>
              <a:rPr lang="en-US" sz="6000" dirty="0">
                <a:solidFill>
                  <a:schemeClr val="tx2"/>
                </a:solidFill>
                <a:ea typeface="+mn-ea"/>
              </a:rPr>
              <a:t>Hobart and William Smith Colleges</a:t>
            </a:r>
          </a:p>
        </p:txBody>
      </p:sp>
      <p:sp>
        <p:nvSpPr>
          <p:cNvPr id="40" name="Cloud 39">
            <a:extLst>
              <a:ext uri="{FF2B5EF4-FFF2-40B4-BE49-F238E27FC236}">
                <a16:creationId xmlns:a16="http://schemas.microsoft.com/office/drawing/2014/main" id="{6EFB8333-7491-924C-9E52-96C244DC5BE1}"/>
              </a:ext>
            </a:extLst>
          </p:cNvPr>
          <p:cNvSpPr/>
          <p:nvPr/>
        </p:nvSpPr>
        <p:spPr>
          <a:xfrm>
            <a:off x="2133600" y="7602538"/>
            <a:ext cx="39547800" cy="19661187"/>
          </a:xfrm>
          <a:prstGeom prst="cloud">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 name="Rectangle 3">
            <a:extLst>
              <a:ext uri="{FF2B5EF4-FFF2-40B4-BE49-F238E27FC236}">
                <a16:creationId xmlns:a16="http://schemas.microsoft.com/office/drawing/2014/main" id="{9AADF5F5-016E-624B-83BB-7F4DFFC2D647}"/>
              </a:ext>
            </a:extLst>
          </p:cNvPr>
          <p:cNvSpPr txBox="1">
            <a:spLocks noChangeArrowheads="1"/>
          </p:cNvSpPr>
          <p:nvPr/>
        </p:nvSpPr>
        <p:spPr bwMode="auto">
          <a:xfrm>
            <a:off x="-57150" y="1292225"/>
            <a:ext cx="439293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8840" tIns="219422" rIns="438840" bIns="219422"/>
          <a:lstStyle>
            <a:lvl1pPr marL="1646198" indent="-1646198" algn="l" defTabSz="4389329" rtl="0" eaLnBrk="0" fontAlgn="base" hangingPunct="0">
              <a:spcBef>
                <a:spcPct val="20000"/>
              </a:spcBef>
              <a:spcAft>
                <a:spcPct val="0"/>
              </a:spcAft>
              <a:buChar char="•"/>
              <a:defRPr sz="15400">
                <a:solidFill>
                  <a:schemeClr val="tx1"/>
                </a:solidFill>
                <a:latin typeface="+mn-lt"/>
                <a:ea typeface="MS PGothic" panose="020B0600070205080204" pitchFamily="34" charset="-128"/>
                <a:cs typeface="+mn-cs"/>
              </a:defRPr>
            </a:lvl1pPr>
            <a:lvl2pPr marL="3565436" indent="-1371566" algn="l" defTabSz="4389329" rtl="0" eaLnBrk="0" fontAlgn="base" hangingPunct="0">
              <a:spcBef>
                <a:spcPct val="20000"/>
              </a:spcBef>
              <a:spcAft>
                <a:spcPct val="0"/>
              </a:spcAft>
              <a:buChar char="–"/>
              <a:defRPr sz="13400">
                <a:solidFill>
                  <a:schemeClr val="tx1"/>
                </a:solidFill>
                <a:latin typeface="+mn-lt"/>
                <a:ea typeface="Arial" charset="0"/>
                <a:cs typeface="+mn-cs"/>
              </a:defRPr>
            </a:lvl2pPr>
            <a:lvl3pPr marL="5486263" indent="-1096935" algn="l" defTabSz="4389329" rtl="0" eaLnBrk="0" fontAlgn="base" hangingPunct="0">
              <a:spcBef>
                <a:spcPct val="20000"/>
              </a:spcBef>
              <a:spcAft>
                <a:spcPct val="0"/>
              </a:spcAft>
              <a:buChar char="•"/>
              <a:defRPr sz="11500">
                <a:solidFill>
                  <a:schemeClr val="tx1"/>
                </a:solidFill>
                <a:latin typeface="+mn-lt"/>
                <a:ea typeface="Arial" charset="0"/>
                <a:cs typeface="+mn-cs"/>
              </a:defRPr>
            </a:lvl3pPr>
            <a:lvl4pPr marL="7680133" indent="-1096935" algn="l" defTabSz="4389329" rtl="0" eaLnBrk="0" fontAlgn="base" hangingPunct="0">
              <a:spcBef>
                <a:spcPct val="20000"/>
              </a:spcBef>
              <a:spcAft>
                <a:spcPct val="0"/>
              </a:spcAft>
              <a:buChar char="–"/>
              <a:defRPr sz="9600">
                <a:solidFill>
                  <a:schemeClr val="tx1"/>
                </a:solidFill>
                <a:latin typeface="+mn-lt"/>
                <a:ea typeface="Arial" charset="0"/>
                <a:cs typeface="+mn-cs"/>
              </a:defRPr>
            </a:lvl4pPr>
            <a:lvl5pPr marL="9875592" indent="-1096935" algn="l" defTabSz="4389329" rtl="0" eaLnBrk="0" fontAlgn="base" hangingPunct="0">
              <a:spcBef>
                <a:spcPct val="20000"/>
              </a:spcBef>
              <a:spcAft>
                <a:spcPct val="0"/>
              </a:spcAft>
              <a:buChar char="»"/>
              <a:defRPr sz="9600">
                <a:solidFill>
                  <a:schemeClr val="tx1"/>
                </a:solidFill>
                <a:latin typeface="+mn-lt"/>
                <a:ea typeface="Arial" charset="0"/>
                <a:cs typeface="+mn-cs"/>
              </a:defRPr>
            </a:lvl5pPr>
            <a:lvl6pPr marL="10332780" indent="-1096935" algn="l" defTabSz="4389329" rtl="0" fontAlgn="base">
              <a:spcBef>
                <a:spcPct val="20000"/>
              </a:spcBef>
              <a:spcAft>
                <a:spcPct val="0"/>
              </a:spcAft>
              <a:buChar char="»"/>
              <a:defRPr sz="9600">
                <a:solidFill>
                  <a:schemeClr val="tx1"/>
                </a:solidFill>
                <a:latin typeface="+mn-lt"/>
                <a:ea typeface="Arial" charset="0"/>
                <a:cs typeface="+mn-cs"/>
              </a:defRPr>
            </a:lvl6pPr>
            <a:lvl7pPr marL="10789969" indent="-1096935" algn="l" defTabSz="4389329" rtl="0" fontAlgn="base">
              <a:spcBef>
                <a:spcPct val="20000"/>
              </a:spcBef>
              <a:spcAft>
                <a:spcPct val="0"/>
              </a:spcAft>
              <a:buChar char="»"/>
              <a:defRPr sz="9600">
                <a:solidFill>
                  <a:schemeClr val="tx1"/>
                </a:solidFill>
                <a:latin typeface="+mn-lt"/>
                <a:ea typeface="Arial" charset="0"/>
                <a:cs typeface="+mn-cs"/>
              </a:defRPr>
            </a:lvl7pPr>
            <a:lvl8pPr marL="11247157" indent="-1096935" algn="l" defTabSz="4389329" rtl="0" fontAlgn="base">
              <a:spcBef>
                <a:spcPct val="20000"/>
              </a:spcBef>
              <a:spcAft>
                <a:spcPct val="0"/>
              </a:spcAft>
              <a:buChar char="»"/>
              <a:defRPr sz="9600">
                <a:solidFill>
                  <a:schemeClr val="tx1"/>
                </a:solidFill>
                <a:latin typeface="+mn-lt"/>
                <a:ea typeface="Arial" charset="0"/>
                <a:cs typeface="+mn-cs"/>
              </a:defRPr>
            </a:lvl8pPr>
            <a:lvl9pPr marL="11704346" indent="-1096935" algn="l" defTabSz="4389329" rtl="0" fontAlgn="base">
              <a:spcBef>
                <a:spcPct val="20000"/>
              </a:spcBef>
              <a:spcAft>
                <a:spcPct val="0"/>
              </a:spcAft>
              <a:buChar char="»"/>
              <a:defRPr sz="9600">
                <a:solidFill>
                  <a:schemeClr val="tx1"/>
                </a:solidFill>
                <a:latin typeface="+mn-lt"/>
                <a:ea typeface="Arial" charset="0"/>
                <a:cs typeface="+mn-cs"/>
              </a:defRPr>
            </a:lvl9pPr>
          </a:lstStyle>
          <a:p>
            <a:pPr marL="0" indent="0" algn="ctr" eaLnBrk="1" hangingPunct="1">
              <a:lnSpc>
                <a:spcPct val="90000"/>
              </a:lnSpc>
              <a:buFontTx/>
              <a:buNone/>
              <a:defRPr/>
            </a:pPr>
            <a:r>
              <a:rPr lang="en-US" sz="16600" b="1" kern="0" dirty="0">
                <a:solidFill>
                  <a:schemeClr val="accent3"/>
                </a:solidFill>
                <a:ea typeface="+mn-ea"/>
              </a:rPr>
              <a:t>Title</a:t>
            </a:r>
            <a:r>
              <a:rPr lang="en-US" sz="16600" b="1" kern="0" dirty="0">
                <a:ea typeface="+mn-ea"/>
              </a:rPr>
              <a:t>  </a:t>
            </a:r>
            <a:r>
              <a:rPr lang="en-US" sz="16600" b="1" kern="0" dirty="0">
                <a:solidFill>
                  <a:schemeClr val="accent1"/>
                </a:solidFill>
                <a:ea typeface="+mn-ea"/>
              </a:rPr>
              <a:t>of</a:t>
            </a:r>
            <a:r>
              <a:rPr lang="en-US" sz="16600" b="1" kern="0" dirty="0">
                <a:ea typeface="+mn-ea"/>
              </a:rPr>
              <a:t>  </a:t>
            </a:r>
            <a:r>
              <a:rPr lang="en-US" sz="16600" b="1" kern="0" dirty="0">
                <a:solidFill>
                  <a:schemeClr val="accent3"/>
                </a:solidFill>
                <a:ea typeface="+mn-ea"/>
              </a:rPr>
              <a:t>Poster</a:t>
            </a:r>
            <a:endParaRPr lang="en-US" sz="6600" kern="0" dirty="0">
              <a:solidFill>
                <a:schemeClr val="accent3"/>
              </a:solidFill>
              <a:ea typeface="+mn-ea"/>
            </a:endParaRPr>
          </a:p>
        </p:txBody>
      </p:sp>
      <p:pic>
        <p:nvPicPr>
          <p:cNvPr id="16388" name="Picture 1">
            <a:extLst>
              <a:ext uri="{FF2B5EF4-FFF2-40B4-BE49-F238E27FC236}">
                <a16:creationId xmlns:a16="http://schemas.microsoft.com/office/drawing/2014/main" id="{0BC7A636-B863-C94A-8737-141C5113BD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7943706" y="658813"/>
            <a:ext cx="37860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Rectangle 53">
            <a:extLst>
              <a:ext uri="{FF2B5EF4-FFF2-40B4-BE49-F238E27FC236}">
                <a16:creationId xmlns:a16="http://schemas.microsoft.com/office/drawing/2014/main" id="{2C9B4465-43BD-EA4F-A300-34F249FD5186}"/>
              </a:ext>
            </a:extLst>
          </p:cNvPr>
          <p:cNvSpPr/>
          <p:nvPr/>
        </p:nvSpPr>
        <p:spPr>
          <a:xfrm>
            <a:off x="0" y="17802225"/>
            <a:ext cx="43872150" cy="1511617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6390" name="Text Box 4">
            <a:extLst>
              <a:ext uri="{FF2B5EF4-FFF2-40B4-BE49-F238E27FC236}">
                <a16:creationId xmlns:a16="http://schemas.microsoft.com/office/drawing/2014/main" id="{B3EDECA2-8E19-774A-B994-12AFD479117D}"/>
              </a:ext>
            </a:extLst>
          </p:cNvPr>
          <p:cNvSpPr txBox="1">
            <a:spLocks noChangeArrowheads="1"/>
          </p:cNvSpPr>
          <p:nvPr/>
        </p:nvSpPr>
        <p:spPr bwMode="auto">
          <a:xfrm>
            <a:off x="882650" y="19184938"/>
            <a:ext cx="845185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6000" b="1">
                <a:solidFill>
                  <a:srgbClr val="00693C"/>
                </a:solidFill>
              </a:rPr>
              <a:t>Heading</a:t>
            </a:r>
          </a:p>
        </p:txBody>
      </p:sp>
      <p:sp>
        <p:nvSpPr>
          <p:cNvPr id="16391" name="Text Box 5">
            <a:extLst>
              <a:ext uri="{FF2B5EF4-FFF2-40B4-BE49-F238E27FC236}">
                <a16:creationId xmlns:a16="http://schemas.microsoft.com/office/drawing/2014/main" id="{D499370D-0F2E-374C-875C-6D96B5CCF84A}"/>
              </a:ext>
            </a:extLst>
          </p:cNvPr>
          <p:cNvSpPr txBox="1">
            <a:spLocks noChangeArrowheads="1"/>
          </p:cNvSpPr>
          <p:nvPr/>
        </p:nvSpPr>
        <p:spPr bwMode="auto">
          <a:xfrm>
            <a:off x="882650" y="20674013"/>
            <a:ext cx="9785350" cy="1117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a:t>
            </a:r>
          </a:p>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a:t>
            </a:r>
          </a:p>
        </p:txBody>
      </p:sp>
      <p:sp>
        <p:nvSpPr>
          <p:cNvPr id="16392" name="Text Box 4">
            <a:extLst>
              <a:ext uri="{FF2B5EF4-FFF2-40B4-BE49-F238E27FC236}">
                <a16:creationId xmlns:a16="http://schemas.microsoft.com/office/drawing/2014/main" id="{E8D51087-372C-D94E-93A2-01C583DF7141}"/>
              </a:ext>
            </a:extLst>
          </p:cNvPr>
          <p:cNvSpPr txBox="1">
            <a:spLocks noChangeArrowheads="1"/>
          </p:cNvSpPr>
          <p:nvPr/>
        </p:nvSpPr>
        <p:spPr bwMode="auto">
          <a:xfrm>
            <a:off x="15725775" y="19184938"/>
            <a:ext cx="845185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6000" b="1">
                <a:solidFill>
                  <a:srgbClr val="00693C"/>
                </a:solidFill>
              </a:rPr>
              <a:t>Heading</a:t>
            </a:r>
          </a:p>
        </p:txBody>
      </p:sp>
      <p:sp>
        <p:nvSpPr>
          <p:cNvPr id="16393" name="Text Box 5">
            <a:extLst>
              <a:ext uri="{FF2B5EF4-FFF2-40B4-BE49-F238E27FC236}">
                <a16:creationId xmlns:a16="http://schemas.microsoft.com/office/drawing/2014/main" id="{55608628-AA5B-4248-A29C-437C9A6D326A}"/>
              </a:ext>
            </a:extLst>
          </p:cNvPr>
          <p:cNvSpPr txBox="1">
            <a:spLocks noChangeArrowheads="1"/>
          </p:cNvSpPr>
          <p:nvPr/>
        </p:nvSpPr>
        <p:spPr bwMode="auto">
          <a:xfrm>
            <a:off x="16114713" y="20708938"/>
            <a:ext cx="9783762" cy="1117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a:t>
            </a:r>
          </a:p>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a:t>
            </a:r>
          </a:p>
        </p:txBody>
      </p:sp>
      <p:sp>
        <p:nvSpPr>
          <p:cNvPr id="16394" name="Text Box 4">
            <a:extLst>
              <a:ext uri="{FF2B5EF4-FFF2-40B4-BE49-F238E27FC236}">
                <a16:creationId xmlns:a16="http://schemas.microsoft.com/office/drawing/2014/main" id="{3E78A3FC-138D-1C42-9028-FEABA69BEFA5}"/>
              </a:ext>
            </a:extLst>
          </p:cNvPr>
          <p:cNvSpPr txBox="1">
            <a:spLocks noChangeArrowheads="1"/>
          </p:cNvSpPr>
          <p:nvPr/>
        </p:nvSpPr>
        <p:spPr bwMode="auto">
          <a:xfrm>
            <a:off x="32448500" y="19061113"/>
            <a:ext cx="84518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6000" b="1">
                <a:solidFill>
                  <a:srgbClr val="00693C"/>
                </a:solidFill>
              </a:rPr>
              <a:t>Heading</a:t>
            </a:r>
          </a:p>
        </p:txBody>
      </p:sp>
      <p:sp>
        <p:nvSpPr>
          <p:cNvPr id="16395" name="Text Box 5">
            <a:extLst>
              <a:ext uri="{FF2B5EF4-FFF2-40B4-BE49-F238E27FC236}">
                <a16:creationId xmlns:a16="http://schemas.microsoft.com/office/drawing/2014/main" id="{8228C38B-5AB5-FD4A-84ED-755F28999FBE}"/>
              </a:ext>
            </a:extLst>
          </p:cNvPr>
          <p:cNvSpPr txBox="1">
            <a:spLocks noChangeArrowheads="1"/>
          </p:cNvSpPr>
          <p:nvPr/>
        </p:nvSpPr>
        <p:spPr bwMode="auto">
          <a:xfrm>
            <a:off x="32448500" y="20550188"/>
            <a:ext cx="9783763" cy="1117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a:t>
            </a:r>
          </a:p>
          <a:p>
            <a:pPr eaLnBrk="1" hangingPunct="1">
              <a:spcBef>
                <a:spcPct val="0"/>
              </a:spcBef>
              <a:buFontTx/>
              <a:buNone/>
            </a:pPr>
            <a:r>
              <a:rPr lang="en-US" altLang="en-US" sz="3600">
                <a:latin typeface="Calibri" panose="020F0502020204030204" pitchFamily="34" charset="0"/>
                <a:cs typeface="Calibri" panose="020F0502020204030204" pitchFamily="34" charset="0"/>
              </a:rPr>
              <a:t>Lorem ipsum dolor sit amet, consectetuer adipiscing elit. In vitae odio. Integer sollicitudin mauris et enim. In pede. Suspendisse ac sapien luctus lorem pharetra auctor. </a:t>
            </a:r>
          </a:p>
        </p:txBody>
      </p:sp>
    </p:spTree>
  </p:cSld>
  <p:clrMapOvr>
    <a:masterClrMapping/>
  </p:clrMapOvr>
  <p:transition/>
</p:sld>
</file>

<file path=ppt/theme/theme1.xml><?xml version="1.0" encoding="utf-8"?>
<a:theme xmlns:a="http://schemas.openxmlformats.org/drawingml/2006/main" name="Default Design">
  <a:themeElements>
    <a:clrScheme name="HWS">
      <a:dk1>
        <a:sysClr val="windowText" lastClr="000000"/>
      </a:dk1>
      <a:lt1>
        <a:sysClr val="window" lastClr="FFFFFF"/>
      </a:lt1>
      <a:dk2>
        <a:srgbClr val="6C6C6C"/>
      </a:dk2>
      <a:lt2>
        <a:srgbClr val="E7E5E4"/>
      </a:lt2>
      <a:accent1>
        <a:srgbClr val="4F107A"/>
      </a:accent1>
      <a:accent2>
        <a:srgbClr val="00693E"/>
      </a:accent2>
      <a:accent3>
        <a:srgbClr val="FF6418"/>
      </a:accent3>
      <a:accent4>
        <a:srgbClr val="AAAAAA"/>
      </a:accent4>
      <a:accent5>
        <a:srgbClr val="76881D"/>
      </a:accent5>
      <a:accent6>
        <a:srgbClr val="003B5C"/>
      </a:accent6>
      <a:hlink>
        <a:srgbClr val="00859B"/>
      </a:hlink>
      <a:folHlink>
        <a:srgbClr val="A8AD00"/>
      </a:folHlink>
    </a:clrScheme>
    <a:fontScheme name="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732</TotalTime>
  <Words>538</Words>
  <Application>Microsoft Office PowerPoint</Application>
  <PresentationFormat>Custom</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ＭＳ Ｐゴシック</vt:lpstr>
      <vt:lpstr>Arial</vt:lpstr>
      <vt:lpstr>Calibri</vt:lpstr>
      <vt:lpstr>Default Design</vt:lpstr>
      <vt:lpstr>PowerPoint Presentation</vt:lpstr>
    </vt:vector>
  </TitlesOfParts>
  <Company>Hobart and William Smith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Paper</dc:title>
  <dc:creator>Information Technology</dc:creator>
  <cp:lastModifiedBy>Webb, Jennifer</cp:lastModifiedBy>
  <cp:revision>23</cp:revision>
  <dcterms:created xsi:type="dcterms:W3CDTF">2006-04-04T14:31:09Z</dcterms:created>
  <dcterms:modified xsi:type="dcterms:W3CDTF">2019-02-01T14:45:17Z</dcterms:modified>
</cp:coreProperties>
</file>