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8" r:id="rId1"/>
  </p:sldMasterIdLst>
  <p:notesMasterIdLst>
    <p:notesMasterId r:id="rId3"/>
  </p:notesMasterIdLst>
  <p:handoutMasterIdLst>
    <p:handoutMasterId r:id="rId4"/>
  </p:handoutMasterIdLst>
  <p:sldIdLst>
    <p:sldId id="256" r:id="rId2"/>
  </p:sldIdLst>
  <p:sldSz cx="43891200" cy="32918400"/>
  <p:notesSz cx="9144000" cy="6858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6"/>
  </p:normalViewPr>
  <p:slideViewPr>
    <p:cSldViewPr>
      <p:cViewPr varScale="1">
        <p:scale>
          <a:sx n="17" d="100"/>
          <a:sy n="17" d="100"/>
        </p:scale>
        <p:origin x="1602" y="132"/>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06F2402B-850A-014F-BB1B-D2242450FEEB}"/>
              </a:ext>
            </a:extLst>
          </p:cNvPr>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US"/>
          </a:p>
        </p:txBody>
      </p:sp>
      <p:sp>
        <p:nvSpPr>
          <p:cNvPr id="133123" name="Rectangle 3">
            <a:extLst>
              <a:ext uri="{FF2B5EF4-FFF2-40B4-BE49-F238E27FC236}">
                <a16:creationId xmlns:a16="http://schemas.microsoft.com/office/drawing/2014/main" id="{73D70E73-6E68-264B-A608-856C7B3F9D99}"/>
              </a:ext>
            </a:extLst>
          </p:cNvPr>
          <p:cNvSpPr>
            <a:spLocks noGrp="1" noChangeArrowheads="1"/>
          </p:cNvSpPr>
          <p:nvPr>
            <p:ph type="dt" sz="quarter" idx="1"/>
          </p:nvPr>
        </p:nvSpPr>
        <p:spPr bwMode="auto">
          <a:xfrm>
            <a:off x="5180013" y="0"/>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0"/>
                <a:cs typeface="Arial" charset="0"/>
              </a:defRPr>
            </a:lvl1pPr>
          </a:lstStyle>
          <a:p>
            <a:pPr>
              <a:defRPr/>
            </a:pPr>
            <a:endParaRPr lang="en-US"/>
          </a:p>
        </p:txBody>
      </p:sp>
      <p:sp>
        <p:nvSpPr>
          <p:cNvPr id="133124" name="Rectangle 4">
            <a:extLst>
              <a:ext uri="{FF2B5EF4-FFF2-40B4-BE49-F238E27FC236}">
                <a16:creationId xmlns:a16="http://schemas.microsoft.com/office/drawing/2014/main" id="{71D0D2C1-0BA6-2A48-8D86-305E8FDC0FFD}"/>
              </a:ext>
            </a:extLst>
          </p:cNvPr>
          <p:cNvSpPr>
            <a:spLocks noGrp="1" noChangeArrowheads="1"/>
          </p:cNvSpPr>
          <p:nvPr>
            <p:ph type="ftr" sz="quarter" idx="2"/>
          </p:nvPr>
        </p:nvSpPr>
        <p:spPr bwMode="auto">
          <a:xfrm>
            <a:off x="0" y="6513513"/>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US"/>
          </a:p>
        </p:txBody>
      </p:sp>
      <p:sp>
        <p:nvSpPr>
          <p:cNvPr id="133125" name="Rectangle 5">
            <a:extLst>
              <a:ext uri="{FF2B5EF4-FFF2-40B4-BE49-F238E27FC236}">
                <a16:creationId xmlns:a16="http://schemas.microsoft.com/office/drawing/2014/main" id="{50B186FD-E8B6-BA49-91D3-E22120ACC0DB}"/>
              </a:ext>
            </a:extLst>
          </p:cNvPr>
          <p:cNvSpPr>
            <a:spLocks noGrp="1" noChangeArrowheads="1"/>
          </p:cNvSpPr>
          <p:nvPr>
            <p:ph type="sldNum" sz="quarter" idx="3"/>
          </p:nvPr>
        </p:nvSpPr>
        <p:spPr bwMode="auto">
          <a:xfrm>
            <a:off x="5180013" y="6513513"/>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163F8460-44D6-764C-B9FF-DEB20CFA0E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A6615FCC-F19E-7E4B-94E1-2C03C340DF1C}"/>
              </a:ext>
            </a:extLst>
          </p:cNvPr>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US"/>
          </a:p>
        </p:txBody>
      </p:sp>
      <p:sp>
        <p:nvSpPr>
          <p:cNvPr id="46083" name="Rectangle 3">
            <a:extLst>
              <a:ext uri="{FF2B5EF4-FFF2-40B4-BE49-F238E27FC236}">
                <a16:creationId xmlns:a16="http://schemas.microsoft.com/office/drawing/2014/main" id="{42A36CAC-D517-EE4C-AAEE-8D2EB7DE20E6}"/>
              </a:ext>
            </a:extLst>
          </p:cNvPr>
          <p:cNvSpPr>
            <a:spLocks noGrp="1" noChangeArrowheads="1"/>
          </p:cNvSpPr>
          <p:nvPr>
            <p:ph type="dt" idx="1"/>
          </p:nvPr>
        </p:nvSpPr>
        <p:spPr bwMode="auto">
          <a:xfrm>
            <a:off x="5180013" y="0"/>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0"/>
                <a:cs typeface="Arial" charset="0"/>
              </a:defRPr>
            </a:lvl1pPr>
          </a:lstStyle>
          <a:p>
            <a:pPr>
              <a:defRPr/>
            </a:pPr>
            <a:endParaRPr lang="en-US"/>
          </a:p>
        </p:txBody>
      </p:sp>
      <p:sp>
        <p:nvSpPr>
          <p:cNvPr id="14340" name="Rectangle 4">
            <a:extLst>
              <a:ext uri="{FF2B5EF4-FFF2-40B4-BE49-F238E27FC236}">
                <a16:creationId xmlns:a16="http://schemas.microsoft.com/office/drawing/2014/main" id="{A407FBDF-403E-1442-8F97-8F0A10320E55}"/>
              </a:ext>
            </a:extLst>
          </p:cNvPr>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5" name="Rectangle 5">
            <a:extLst>
              <a:ext uri="{FF2B5EF4-FFF2-40B4-BE49-F238E27FC236}">
                <a16:creationId xmlns:a16="http://schemas.microsoft.com/office/drawing/2014/main" id="{C36C6B2A-9EAC-9748-B59B-9AD88A89ED8E}"/>
              </a:ext>
            </a:extLst>
          </p:cNvPr>
          <p:cNvSpPr>
            <a:spLocks noGrp="1" noChangeArrowheads="1"/>
          </p:cNvSpPr>
          <p:nvPr>
            <p:ph type="body" sz="quarter" idx="3"/>
          </p:nvPr>
        </p:nvSpPr>
        <p:spPr bwMode="auto">
          <a:xfrm>
            <a:off x="914400" y="3257550"/>
            <a:ext cx="7315200" cy="30861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6086" name="Rectangle 6">
            <a:extLst>
              <a:ext uri="{FF2B5EF4-FFF2-40B4-BE49-F238E27FC236}">
                <a16:creationId xmlns:a16="http://schemas.microsoft.com/office/drawing/2014/main" id="{27C4775C-8DCE-8A4A-BE70-3649F7068C06}"/>
              </a:ext>
            </a:extLst>
          </p:cNvPr>
          <p:cNvSpPr>
            <a:spLocks noGrp="1" noChangeArrowheads="1"/>
          </p:cNvSpPr>
          <p:nvPr>
            <p:ph type="ftr" sz="quarter" idx="4"/>
          </p:nvPr>
        </p:nvSpPr>
        <p:spPr bwMode="auto">
          <a:xfrm>
            <a:off x="0" y="6513513"/>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US"/>
          </a:p>
        </p:txBody>
      </p:sp>
      <p:sp>
        <p:nvSpPr>
          <p:cNvPr id="46087" name="Rectangle 7">
            <a:extLst>
              <a:ext uri="{FF2B5EF4-FFF2-40B4-BE49-F238E27FC236}">
                <a16:creationId xmlns:a16="http://schemas.microsoft.com/office/drawing/2014/main" id="{0FA24822-CAC1-5645-A8B4-2ADF4BC01B1E}"/>
              </a:ext>
            </a:extLst>
          </p:cNvPr>
          <p:cNvSpPr>
            <a:spLocks noGrp="1" noChangeArrowheads="1"/>
          </p:cNvSpPr>
          <p:nvPr>
            <p:ph type="sldNum" sz="quarter" idx="5"/>
          </p:nvPr>
        </p:nvSpPr>
        <p:spPr bwMode="auto">
          <a:xfrm>
            <a:off x="5180013" y="6513513"/>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24B9370C-2AEC-EB4A-9F35-4F7D42704C5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a:extLst>
              <a:ext uri="{FF2B5EF4-FFF2-40B4-BE49-F238E27FC236}">
                <a16:creationId xmlns:a16="http://schemas.microsoft.com/office/drawing/2014/main" id="{00827632-2551-BC4B-8E5E-BCB253CDA23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23C25406-41EC-6149-8787-A3588BA2674A}" type="slidenum">
              <a:rPr lang="en-US" altLang="en-US" smtClean="0"/>
              <a:pPr>
                <a:spcBef>
                  <a:spcPct val="0"/>
                </a:spcBef>
              </a:pPr>
              <a:t>1</a:t>
            </a:fld>
            <a:endParaRPr lang="en-US" altLang="en-US"/>
          </a:p>
        </p:txBody>
      </p:sp>
      <p:sp>
        <p:nvSpPr>
          <p:cNvPr id="17410" name="Rectangle 2">
            <a:extLst>
              <a:ext uri="{FF2B5EF4-FFF2-40B4-BE49-F238E27FC236}">
                <a16:creationId xmlns:a16="http://schemas.microsoft.com/office/drawing/2014/main" id="{C421DB8F-A281-654E-A98F-0D89031677F8}"/>
              </a:ext>
            </a:extLst>
          </p:cNvPr>
          <p:cNvSpPr>
            <a:spLocks noGrp="1" noRot="1" noChangeAspect="1" noChangeArrowheads="1" noTextEdit="1"/>
          </p:cNvSpPr>
          <p:nvPr>
            <p:ph type="sldImg"/>
          </p:nvPr>
        </p:nvSpPr>
        <p:spPr>
          <a:ln/>
        </p:spPr>
      </p:sp>
      <p:sp>
        <p:nvSpPr>
          <p:cNvPr id="17411" name="Rectangle 3">
            <a:extLst>
              <a:ext uri="{FF2B5EF4-FFF2-40B4-BE49-F238E27FC236}">
                <a16:creationId xmlns:a16="http://schemas.microsoft.com/office/drawing/2014/main" id="{4231EB9D-2A40-2347-8B11-042481C3E6C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6"/>
            <a:ext cx="37306251" cy="7054850"/>
          </a:xfrm>
        </p:spPr>
        <p:txBody>
          <a:bodyPr/>
          <a:lstStyle/>
          <a:p>
            <a:r>
              <a:rPr lang="en-US"/>
              <a:t>Click to edit Master title style</a:t>
            </a:r>
          </a:p>
        </p:txBody>
      </p:sp>
      <p:sp>
        <p:nvSpPr>
          <p:cNvPr id="3" name="Subtitle 2"/>
          <p:cNvSpPr>
            <a:spLocks noGrp="1"/>
          </p:cNvSpPr>
          <p:nvPr>
            <p:ph type="subTitle" idx="1"/>
          </p:nvPr>
        </p:nvSpPr>
        <p:spPr>
          <a:xfrm>
            <a:off x="6583364" y="18653126"/>
            <a:ext cx="30724475" cy="841375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CF1FAAA-8190-7D45-8CF0-BCA9CBC8950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0ACC432-069B-2644-B177-9F851FFFA7B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1D4DC8B-9644-0B42-99AE-F21AC876D222}"/>
              </a:ext>
            </a:extLst>
          </p:cNvPr>
          <p:cNvSpPr>
            <a:spLocks noGrp="1" noChangeArrowheads="1"/>
          </p:cNvSpPr>
          <p:nvPr>
            <p:ph type="sldNum" sz="quarter" idx="12"/>
          </p:nvPr>
        </p:nvSpPr>
        <p:spPr>
          <a:ln/>
        </p:spPr>
        <p:txBody>
          <a:bodyPr/>
          <a:lstStyle>
            <a:lvl1pPr>
              <a:defRPr/>
            </a:lvl1pPr>
          </a:lstStyle>
          <a:p>
            <a:pPr>
              <a:defRPr/>
            </a:pPr>
            <a:fld id="{99A16D40-D847-054E-8A20-16015E22C3BA}" type="slidenum">
              <a:rPr lang="en-US" altLang="en-US"/>
              <a:pPr>
                <a:defRPr/>
              </a:pPr>
              <a:t>‹#›</a:t>
            </a:fld>
            <a:endParaRPr lang="en-US" altLang="en-US"/>
          </a:p>
        </p:txBody>
      </p:sp>
    </p:spTree>
    <p:extLst>
      <p:ext uri="{BB962C8B-B14F-4D97-AF65-F5344CB8AC3E}">
        <p14:creationId xmlns:p14="http://schemas.microsoft.com/office/powerpoint/2010/main" val="2181869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A7EBB47-879D-E145-B602-929990FB3E1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FCFC8EC-9D62-664B-9AD3-88C6CF01CC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F4E39C1-CE15-6543-BF69-2BB2A0E1CB9B}"/>
              </a:ext>
            </a:extLst>
          </p:cNvPr>
          <p:cNvSpPr>
            <a:spLocks noGrp="1" noChangeArrowheads="1"/>
          </p:cNvSpPr>
          <p:nvPr>
            <p:ph type="sldNum" sz="quarter" idx="12"/>
          </p:nvPr>
        </p:nvSpPr>
        <p:spPr>
          <a:ln/>
        </p:spPr>
        <p:txBody>
          <a:bodyPr/>
          <a:lstStyle>
            <a:lvl1pPr>
              <a:defRPr/>
            </a:lvl1pPr>
          </a:lstStyle>
          <a:p>
            <a:pPr>
              <a:defRPr/>
            </a:pPr>
            <a:fld id="{79ADEB44-1323-2E4B-A56C-9879DE8BB661}" type="slidenum">
              <a:rPr lang="en-US" altLang="en-US"/>
              <a:pPr>
                <a:defRPr/>
              </a:pPr>
              <a:t>‹#›</a:t>
            </a:fld>
            <a:endParaRPr lang="en-US" altLang="en-US"/>
          </a:p>
        </p:txBody>
      </p:sp>
    </p:spTree>
    <p:extLst>
      <p:ext uri="{BB962C8B-B14F-4D97-AF65-F5344CB8AC3E}">
        <p14:creationId xmlns:p14="http://schemas.microsoft.com/office/powerpoint/2010/main" val="482500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9" y="1317625"/>
            <a:ext cx="9875837" cy="280876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3926" y="1317625"/>
            <a:ext cx="29475113" cy="280876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8CD266B-33D8-7247-A6FB-6155AF8B8E1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84DCCC6-6CC8-4B45-BEB2-D69A80D69F7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B84A00B-37FE-614A-AFEA-EF4C93A79F76}"/>
              </a:ext>
            </a:extLst>
          </p:cNvPr>
          <p:cNvSpPr>
            <a:spLocks noGrp="1" noChangeArrowheads="1"/>
          </p:cNvSpPr>
          <p:nvPr>
            <p:ph type="sldNum" sz="quarter" idx="12"/>
          </p:nvPr>
        </p:nvSpPr>
        <p:spPr>
          <a:ln/>
        </p:spPr>
        <p:txBody>
          <a:bodyPr/>
          <a:lstStyle>
            <a:lvl1pPr>
              <a:defRPr/>
            </a:lvl1pPr>
          </a:lstStyle>
          <a:p>
            <a:pPr>
              <a:defRPr/>
            </a:pPr>
            <a:fld id="{7831873D-26F4-7D4C-BE4D-F108C5D1C7FE}" type="slidenum">
              <a:rPr lang="en-US" altLang="en-US"/>
              <a:pPr>
                <a:defRPr/>
              </a:pPr>
              <a:t>‹#›</a:t>
            </a:fld>
            <a:endParaRPr lang="en-US" altLang="en-US"/>
          </a:p>
        </p:txBody>
      </p:sp>
    </p:spTree>
    <p:extLst>
      <p:ext uri="{BB962C8B-B14F-4D97-AF65-F5344CB8AC3E}">
        <p14:creationId xmlns:p14="http://schemas.microsoft.com/office/powerpoint/2010/main" val="3510640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193926" y="1317625"/>
            <a:ext cx="39503351" cy="5486400"/>
          </a:xfrm>
        </p:spPr>
        <p:txBody>
          <a:bodyPr/>
          <a:lstStyle/>
          <a:p>
            <a:r>
              <a:rPr lang="en-US"/>
              <a:t>Click to edit Master title style</a:t>
            </a:r>
          </a:p>
        </p:txBody>
      </p:sp>
      <p:sp>
        <p:nvSpPr>
          <p:cNvPr id="3" name="Content Placeholder 2"/>
          <p:cNvSpPr>
            <a:spLocks noGrp="1"/>
          </p:cNvSpPr>
          <p:nvPr>
            <p:ph sz="quarter" idx="1"/>
          </p:nvPr>
        </p:nvSpPr>
        <p:spPr>
          <a:xfrm>
            <a:off x="2193925" y="7680326"/>
            <a:ext cx="19675475" cy="10785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2021801" y="7680326"/>
            <a:ext cx="19675475" cy="10785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193925" y="18618201"/>
            <a:ext cx="19675475" cy="10787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2021801" y="18618201"/>
            <a:ext cx="19675475" cy="10787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23E0BD5-3788-9041-8245-DEB146158B00}"/>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55249196-DF0C-F44A-803D-A014AD1AA8F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F85599E-AB8A-4A47-B5E9-D8E6F06E4FCE}"/>
              </a:ext>
            </a:extLst>
          </p:cNvPr>
          <p:cNvSpPr>
            <a:spLocks noGrp="1" noChangeArrowheads="1"/>
          </p:cNvSpPr>
          <p:nvPr>
            <p:ph type="sldNum" sz="quarter" idx="12"/>
          </p:nvPr>
        </p:nvSpPr>
        <p:spPr>
          <a:ln/>
        </p:spPr>
        <p:txBody>
          <a:bodyPr/>
          <a:lstStyle>
            <a:lvl1pPr>
              <a:defRPr/>
            </a:lvl1pPr>
          </a:lstStyle>
          <a:p>
            <a:pPr>
              <a:defRPr/>
            </a:pPr>
            <a:fld id="{FB229F47-9065-7844-BAD3-9E549AD2148B}" type="slidenum">
              <a:rPr lang="en-US" altLang="en-US"/>
              <a:pPr>
                <a:defRPr/>
              </a:pPr>
              <a:t>‹#›</a:t>
            </a:fld>
            <a:endParaRPr lang="en-US" altLang="en-US"/>
          </a:p>
        </p:txBody>
      </p:sp>
    </p:spTree>
    <p:extLst>
      <p:ext uri="{BB962C8B-B14F-4D97-AF65-F5344CB8AC3E}">
        <p14:creationId xmlns:p14="http://schemas.microsoft.com/office/powerpoint/2010/main" val="594757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F889892-3531-0940-BBD2-48D07D65E06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CC82AC4-07A8-E44C-A4F8-DB60070A11A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34FEA64-6687-FC44-ACB2-7C2677B85394}"/>
              </a:ext>
            </a:extLst>
          </p:cNvPr>
          <p:cNvSpPr>
            <a:spLocks noGrp="1" noChangeArrowheads="1"/>
          </p:cNvSpPr>
          <p:nvPr>
            <p:ph type="sldNum" sz="quarter" idx="12"/>
          </p:nvPr>
        </p:nvSpPr>
        <p:spPr>
          <a:ln/>
        </p:spPr>
        <p:txBody>
          <a:bodyPr/>
          <a:lstStyle>
            <a:lvl1pPr>
              <a:defRPr/>
            </a:lvl1pPr>
          </a:lstStyle>
          <a:p>
            <a:pPr>
              <a:defRPr/>
            </a:pPr>
            <a:fld id="{662CE378-FE4B-D744-B35E-3EC621343B5F}" type="slidenum">
              <a:rPr lang="en-US" altLang="en-US"/>
              <a:pPr>
                <a:defRPr/>
              </a:pPr>
              <a:t>‹#›</a:t>
            </a:fld>
            <a:endParaRPr lang="en-US" altLang="en-US"/>
          </a:p>
        </p:txBody>
      </p:sp>
    </p:spTree>
    <p:extLst>
      <p:ext uri="{BB962C8B-B14F-4D97-AF65-F5344CB8AC3E}">
        <p14:creationId xmlns:p14="http://schemas.microsoft.com/office/powerpoint/2010/main" val="3474939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439"/>
            <a:ext cx="37307839"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1" y="13952538"/>
            <a:ext cx="37307839" cy="7200900"/>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B8F5EAA-DE3A-0A44-A118-D183AB8ACD5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D6E4BC9-9AE9-024A-80D6-A6385B24EF4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CFA1FC1-C486-0748-A67C-F4B17B851ACB}"/>
              </a:ext>
            </a:extLst>
          </p:cNvPr>
          <p:cNvSpPr>
            <a:spLocks noGrp="1" noChangeArrowheads="1"/>
          </p:cNvSpPr>
          <p:nvPr>
            <p:ph type="sldNum" sz="quarter" idx="12"/>
          </p:nvPr>
        </p:nvSpPr>
        <p:spPr>
          <a:ln/>
        </p:spPr>
        <p:txBody>
          <a:bodyPr/>
          <a:lstStyle>
            <a:lvl1pPr>
              <a:defRPr/>
            </a:lvl1pPr>
          </a:lstStyle>
          <a:p>
            <a:pPr>
              <a:defRPr/>
            </a:pPr>
            <a:fld id="{D7709BA9-68F5-B747-8731-CF53ECBEAD2C}" type="slidenum">
              <a:rPr lang="en-US" altLang="en-US"/>
              <a:pPr>
                <a:defRPr/>
              </a:pPr>
              <a:t>‹#›</a:t>
            </a:fld>
            <a:endParaRPr lang="en-US" altLang="en-US"/>
          </a:p>
        </p:txBody>
      </p:sp>
    </p:spTree>
    <p:extLst>
      <p:ext uri="{BB962C8B-B14F-4D97-AF65-F5344CB8AC3E}">
        <p14:creationId xmlns:p14="http://schemas.microsoft.com/office/powerpoint/2010/main" val="1671610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3925"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1"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C03D388-94A5-1C4B-8368-27A3F3428CE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CC2548F-4B2E-5147-93CC-68B0E17C87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63D69EF-08B7-8344-AA99-F96C1078DB0D}"/>
              </a:ext>
            </a:extLst>
          </p:cNvPr>
          <p:cNvSpPr>
            <a:spLocks noGrp="1" noChangeArrowheads="1"/>
          </p:cNvSpPr>
          <p:nvPr>
            <p:ph type="sldNum" sz="quarter" idx="12"/>
          </p:nvPr>
        </p:nvSpPr>
        <p:spPr>
          <a:ln/>
        </p:spPr>
        <p:txBody>
          <a:bodyPr/>
          <a:lstStyle>
            <a:lvl1pPr>
              <a:defRPr/>
            </a:lvl1pPr>
          </a:lstStyle>
          <a:p>
            <a:pPr>
              <a:defRPr/>
            </a:pPr>
            <a:fld id="{746583FE-8297-2040-ABD9-CA87B8B0249C}" type="slidenum">
              <a:rPr lang="en-US" altLang="en-US"/>
              <a:pPr>
                <a:defRPr/>
              </a:pPr>
              <a:t>‹#›</a:t>
            </a:fld>
            <a:endParaRPr lang="en-US" altLang="en-US"/>
          </a:p>
        </p:txBody>
      </p:sp>
    </p:spTree>
    <p:extLst>
      <p:ext uri="{BB962C8B-B14F-4D97-AF65-F5344CB8AC3E}">
        <p14:creationId xmlns:p14="http://schemas.microsoft.com/office/powerpoint/2010/main" val="3632944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6" y="7369176"/>
            <a:ext cx="19392900" cy="3070225"/>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6" y="10439401"/>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9" y="7369176"/>
            <a:ext cx="19400837" cy="3070225"/>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9" y="10439401"/>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1A39343-BE2C-7B4F-828E-A03E7C9B763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FB5BD520-D43D-4544-B162-41B12F930FD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C88DEF4D-56E1-324F-8408-7C7D609675DC}"/>
              </a:ext>
            </a:extLst>
          </p:cNvPr>
          <p:cNvSpPr>
            <a:spLocks noGrp="1" noChangeArrowheads="1"/>
          </p:cNvSpPr>
          <p:nvPr>
            <p:ph type="sldNum" sz="quarter" idx="12"/>
          </p:nvPr>
        </p:nvSpPr>
        <p:spPr>
          <a:ln/>
        </p:spPr>
        <p:txBody>
          <a:bodyPr/>
          <a:lstStyle>
            <a:lvl1pPr>
              <a:defRPr/>
            </a:lvl1pPr>
          </a:lstStyle>
          <a:p>
            <a:pPr>
              <a:defRPr/>
            </a:pPr>
            <a:fld id="{AF97BB2E-D9CA-124B-813D-1B3B2BF0468B}" type="slidenum">
              <a:rPr lang="en-US" altLang="en-US"/>
              <a:pPr>
                <a:defRPr/>
              </a:pPr>
              <a:t>‹#›</a:t>
            </a:fld>
            <a:endParaRPr lang="en-US" altLang="en-US"/>
          </a:p>
        </p:txBody>
      </p:sp>
    </p:spTree>
    <p:extLst>
      <p:ext uri="{BB962C8B-B14F-4D97-AF65-F5344CB8AC3E}">
        <p14:creationId xmlns:p14="http://schemas.microsoft.com/office/powerpoint/2010/main" val="4055972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399CA7C-13E3-F04B-BBE9-E617109267A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B73D8C6E-B656-F54C-9E1E-8B71A9F272F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7469066-4208-D94D-96E9-9BB2ADF5E7CB}"/>
              </a:ext>
            </a:extLst>
          </p:cNvPr>
          <p:cNvSpPr>
            <a:spLocks noGrp="1" noChangeArrowheads="1"/>
          </p:cNvSpPr>
          <p:nvPr>
            <p:ph type="sldNum" sz="quarter" idx="12"/>
          </p:nvPr>
        </p:nvSpPr>
        <p:spPr>
          <a:ln/>
        </p:spPr>
        <p:txBody>
          <a:bodyPr/>
          <a:lstStyle>
            <a:lvl1pPr>
              <a:defRPr/>
            </a:lvl1pPr>
          </a:lstStyle>
          <a:p>
            <a:pPr>
              <a:defRPr/>
            </a:pPr>
            <a:fld id="{FD8282AC-731C-894B-B593-93A82BE864B2}" type="slidenum">
              <a:rPr lang="en-US" altLang="en-US"/>
              <a:pPr>
                <a:defRPr/>
              </a:pPr>
              <a:t>‹#›</a:t>
            </a:fld>
            <a:endParaRPr lang="en-US" altLang="en-US"/>
          </a:p>
        </p:txBody>
      </p:sp>
    </p:spTree>
    <p:extLst>
      <p:ext uri="{BB962C8B-B14F-4D97-AF65-F5344CB8AC3E}">
        <p14:creationId xmlns:p14="http://schemas.microsoft.com/office/powerpoint/2010/main" val="806913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9C5128A-DC38-2142-A042-73D2A7400B88}"/>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AA80F250-4D4B-2B48-A856-73D10118096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7FDEFD5D-BEE3-0047-A81F-CBBC6AC5D9CC}"/>
              </a:ext>
            </a:extLst>
          </p:cNvPr>
          <p:cNvSpPr>
            <a:spLocks noGrp="1" noChangeArrowheads="1"/>
          </p:cNvSpPr>
          <p:nvPr>
            <p:ph type="sldNum" sz="quarter" idx="12"/>
          </p:nvPr>
        </p:nvSpPr>
        <p:spPr>
          <a:ln/>
        </p:spPr>
        <p:txBody>
          <a:bodyPr/>
          <a:lstStyle>
            <a:lvl1pPr>
              <a:defRPr/>
            </a:lvl1pPr>
          </a:lstStyle>
          <a:p>
            <a:pPr>
              <a:defRPr/>
            </a:pPr>
            <a:fld id="{9DAD89D8-B863-4443-BB81-BD05030315EF}" type="slidenum">
              <a:rPr lang="en-US" altLang="en-US"/>
              <a:pPr>
                <a:defRPr/>
              </a:pPr>
              <a:t>‹#›</a:t>
            </a:fld>
            <a:endParaRPr lang="en-US" altLang="en-US"/>
          </a:p>
        </p:txBody>
      </p:sp>
    </p:spTree>
    <p:extLst>
      <p:ext uri="{BB962C8B-B14F-4D97-AF65-F5344CB8AC3E}">
        <p14:creationId xmlns:p14="http://schemas.microsoft.com/office/powerpoint/2010/main" val="2162452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6" y="1311276"/>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6"/>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6" y="6888163"/>
            <a:ext cx="14439900" cy="22517100"/>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8913C5D-DB0D-B94D-982A-31B51C998E3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AD79CB7-BBA6-E847-B863-486FD283AFD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B71950E-BA03-1D40-9285-871291A34788}"/>
              </a:ext>
            </a:extLst>
          </p:cNvPr>
          <p:cNvSpPr>
            <a:spLocks noGrp="1" noChangeArrowheads="1"/>
          </p:cNvSpPr>
          <p:nvPr>
            <p:ph type="sldNum" sz="quarter" idx="12"/>
          </p:nvPr>
        </p:nvSpPr>
        <p:spPr>
          <a:ln/>
        </p:spPr>
        <p:txBody>
          <a:bodyPr/>
          <a:lstStyle>
            <a:lvl1pPr>
              <a:defRPr/>
            </a:lvl1pPr>
          </a:lstStyle>
          <a:p>
            <a:pPr>
              <a:defRPr/>
            </a:pPr>
            <a:fld id="{87EC7BEA-A63D-2C4A-AD94-2736A3E9D4FA}" type="slidenum">
              <a:rPr lang="en-US" altLang="en-US"/>
              <a:pPr>
                <a:defRPr/>
              </a:pPr>
              <a:t>‹#›</a:t>
            </a:fld>
            <a:endParaRPr lang="en-US" altLang="en-US"/>
          </a:p>
        </p:txBody>
      </p:sp>
    </p:spTree>
    <p:extLst>
      <p:ext uri="{BB962C8B-B14F-4D97-AF65-F5344CB8AC3E}">
        <p14:creationId xmlns:p14="http://schemas.microsoft.com/office/powerpoint/2010/main" val="1820008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4" y="23042564"/>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4" y="2941639"/>
            <a:ext cx="26335037" cy="19750087"/>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8602664" y="25763539"/>
            <a:ext cx="26335037" cy="3862387"/>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D402885-8AB1-A34B-9FF2-A3C1558C6E7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6CD1EC1-F07C-A641-8EED-D0F0C85034B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18F2711-E169-854F-B52E-23DDC1E47C5C}"/>
              </a:ext>
            </a:extLst>
          </p:cNvPr>
          <p:cNvSpPr>
            <a:spLocks noGrp="1" noChangeArrowheads="1"/>
          </p:cNvSpPr>
          <p:nvPr>
            <p:ph type="sldNum" sz="quarter" idx="12"/>
          </p:nvPr>
        </p:nvSpPr>
        <p:spPr>
          <a:ln/>
        </p:spPr>
        <p:txBody>
          <a:bodyPr/>
          <a:lstStyle>
            <a:lvl1pPr>
              <a:defRPr/>
            </a:lvl1pPr>
          </a:lstStyle>
          <a:p>
            <a:pPr>
              <a:defRPr/>
            </a:pPr>
            <a:fld id="{497EC50A-CEB6-B343-BF83-1AD404D30DFC}" type="slidenum">
              <a:rPr lang="en-US" altLang="en-US"/>
              <a:pPr>
                <a:defRPr/>
              </a:pPr>
              <a:t>‹#›</a:t>
            </a:fld>
            <a:endParaRPr lang="en-US" altLang="en-US"/>
          </a:p>
        </p:txBody>
      </p:sp>
    </p:spTree>
    <p:extLst>
      <p:ext uri="{BB962C8B-B14F-4D97-AF65-F5344CB8AC3E}">
        <p14:creationId xmlns:p14="http://schemas.microsoft.com/office/powerpoint/2010/main" val="954007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94B8C12-35F8-5A4D-852F-8406CBD34B41}"/>
              </a:ext>
            </a:extLst>
          </p:cNvPr>
          <p:cNvSpPr>
            <a:spLocks noGrp="1" noChangeArrowheads="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840" tIns="219422" rIns="438840" bIns="219422"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B15512B-FC7C-F14D-B1A1-1666D82539FF}"/>
              </a:ext>
            </a:extLst>
          </p:cNvPr>
          <p:cNvSpPr>
            <a:spLocks noGrp="1" noChangeArrowheads="1"/>
          </p:cNvSpPr>
          <p:nvPr>
            <p:ph type="body" idx="1"/>
          </p:nvPr>
        </p:nvSpPr>
        <p:spPr bwMode="auto">
          <a:xfrm>
            <a:off x="2193925" y="7680325"/>
            <a:ext cx="39503350"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840" tIns="219422" rIns="438840" bIns="21942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31076" name="Rectangle 4">
            <a:extLst>
              <a:ext uri="{FF2B5EF4-FFF2-40B4-BE49-F238E27FC236}">
                <a16:creationId xmlns:a16="http://schemas.microsoft.com/office/drawing/2014/main" id="{D9191CA4-5D34-424A-B6F4-A2DA0138E26E}"/>
              </a:ext>
            </a:extLst>
          </p:cNvPr>
          <p:cNvSpPr>
            <a:spLocks noGrp="1" noChangeArrowheads="1"/>
          </p:cNvSpPr>
          <p:nvPr>
            <p:ph type="dt" sz="half" idx="2"/>
          </p:nvPr>
        </p:nvSpPr>
        <p:spPr bwMode="auto">
          <a:xfrm>
            <a:off x="2193925" y="29976763"/>
            <a:ext cx="10242550" cy="22860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438840" tIns="219422" rIns="438840" bIns="219422" numCol="1" anchor="t" anchorCtr="0" compatLnSpc="1">
            <a:prstTxWarp prst="textNoShape">
              <a:avLst/>
            </a:prstTxWarp>
          </a:bodyPr>
          <a:lstStyle>
            <a:lvl1pPr defTabSz="4389329" eaLnBrk="1" hangingPunct="1">
              <a:defRPr sz="6700">
                <a:latin typeface="Arial" charset="0"/>
                <a:ea typeface="ＭＳ Ｐゴシック" charset="0"/>
                <a:cs typeface="Arial" charset="0"/>
              </a:defRPr>
            </a:lvl1pPr>
          </a:lstStyle>
          <a:p>
            <a:pPr>
              <a:defRPr/>
            </a:pPr>
            <a:endParaRPr lang="en-US"/>
          </a:p>
        </p:txBody>
      </p:sp>
      <p:sp>
        <p:nvSpPr>
          <p:cNvPr id="131077" name="Rectangle 5">
            <a:extLst>
              <a:ext uri="{FF2B5EF4-FFF2-40B4-BE49-F238E27FC236}">
                <a16:creationId xmlns:a16="http://schemas.microsoft.com/office/drawing/2014/main" id="{FB4543BB-C41C-2F48-9240-227A18D9BD1F}"/>
              </a:ext>
            </a:extLst>
          </p:cNvPr>
          <p:cNvSpPr>
            <a:spLocks noGrp="1" noChangeArrowheads="1"/>
          </p:cNvSpPr>
          <p:nvPr>
            <p:ph type="ftr" sz="quarter" idx="3"/>
          </p:nvPr>
        </p:nvSpPr>
        <p:spPr bwMode="auto">
          <a:xfrm>
            <a:off x="14995525" y="29976763"/>
            <a:ext cx="13900150" cy="22860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438840" tIns="219422" rIns="438840" bIns="219422" numCol="1" anchor="t" anchorCtr="0" compatLnSpc="1">
            <a:prstTxWarp prst="textNoShape">
              <a:avLst/>
            </a:prstTxWarp>
          </a:bodyPr>
          <a:lstStyle>
            <a:lvl1pPr algn="ctr" defTabSz="4389329" eaLnBrk="1" hangingPunct="1">
              <a:defRPr sz="6700">
                <a:latin typeface="Arial" charset="0"/>
                <a:ea typeface="ＭＳ Ｐゴシック" charset="0"/>
                <a:cs typeface="Arial" charset="0"/>
              </a:defRPr>
            </a:lvl1pPr>
          </a:lstStyle>
          <a:p>
            <a:pPr>
              <a:defRPr/>
            </a:pPr>
            <a:endParaRPr lang="en-US"/>
          </a:p>
        </p:txBody>
      </p:sp>
      <p:sp>
        <p:nvSpPr>
          <p:cNvPr id="131078" name="Rectangle 6">
            <a:extLst>
              <a:ext uri="{FF2B5EF4-FFF2-40B4-BE49-F238E27FC236}">
                <a16:creationId xmlns:a16="http://schemas.microsoft.com/office/drawing/2014/main" id="{48BA8705-6B00-834F-A1C7-8D9697AF33A3}"/>
              </a:ext>
            </a:extLst>
          </p:cNvPr>
          <p:cNvSpPr>
            <a:spLocks noGrp="1" noChangeArrowheads="1"/>
          </p:cNvSpPr>
          <p:nvPr>
            <p:ph type="sldNum" sz="quarter" idx="4"/>
          </p:nvPr>
        </p:nvSpPr>
        <p:spPr bwMode="auto">
          <a:xfrm>
            <a:off x="31454725" y="29976763"/>
            <a:ext cx="10242550" cy="22860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438840" tIns="219422" rIns="438840" bIns="219422" numCol="1" anchor="t" anchorCtr="0" compatLnSpc="1">
            <a:prstTxWarp prst="textNoShape">
              <a:avLst/>
            </a:prstTxWarp>
          </a:bodyPr>
          <a:lstStyle>
            <a:lvl1pPr algn="r" defTabSz="4389329" eaLnBrk="1" hangingPunct="1">
              <a:defRPr sz="6700"/>
            </a:lvl1pPr>
          </a:lstStyle>
          <a:p>
            <a:pPr>
              <a:defRPr/>
            </a:pPr>
            <a:fld id="{B75D108D-989E-0F48-946E-7BD64171727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Lst>
  <p:txStyles>
    <p:titleStyle>
      <a:lvl1pPr algn="ctr" defTabSz="4387850" rtl="0" eaLnBrk="0" fontAlgn="base" hangingPunct="0">
        <a:spcBef>
          <a:spcPct val="0"/>
        </a:spcBef>
        <a:spcAft>
          <a:spcPct val="0"/>
        </a:spcAft>
        <a:defRPr sz="21000">
          <a:solidFill>
            <a:schemeClr val="tx2"/>
          </a:solidFill>
          <a:latin typeface="+mj-lt"/>
          <a:ea typeface="MS PGothic" panose="020B0600070205080204" pitchFamily="34" charset="-128"/>
          <a:cs typeface="+mj-cs"/>
        </a:defRPr>
      </a:lvl1pPr>
      <a:lvl2pPr algn="ctr" defTabSz="4387850" rtl="0" eaLnBrk="0" fontAlgn="base" hangingPunct="0">
        <a:spcBef>
          <a:spcPct val="0"/>
        </a:spcBef>
        <a:spcAft>
          <a:spcPct val="0"/>
        </a:spcAft>
        <a:defRPr sz="21000">
          <a:solidFill>
            <a:schemeClr val="tx2"/>
          </a:solidFill>
          <a:latin typeface="Arial" charset="0"/>
          <a:ea typeface="MS PGothic" panose="020B0600070205080204" pitchFamily="34" charset="-128"/>
          <a:cs typeface="Arial" charset="0"/>
        </a:defRPr>
      </a:lvl2pPr>
      <a:lvl3pPr algn="ctr" defTabSz="4387850" rtl="0" eaLnBrk="0" fontAlgn="base" hangingPunct="0">
        <a:spcBef>
          <a:spcPct val="0"/>
        </a:spcBef>
        <a:spcAft>
          <a:spcPct val="0"/>
        </a:spcAft>
        <a:defRPr sz="21000">
          <a:solidFill>
            <a:schemeClr val="tx2"/>
          </a:solidFill>
          <a:latin typeface="Arial" charset="0"/>
          <a:ea typeface="MS PGothic" panose="020B0600070205080204" pitchFamily="34" charset="-128"/>
          <a:cs typeface="Arial" charset="0"/>
        </a:defRPr>
      </a:lvl3pPr>
      <a:lvl4pPr algn="ctr" defTabSz="4387850" rtl="0" eaLnBrk="0" fontAlgn="base" hangingPunct="0">
        <a:spcBef>
          <a:spcPct val="0"/>
        </a:spcBef>
        <a:spcAft>
          <a:spcPct val="0"/>
        </a:spcAft>
        <a:defRPr sz="21000">
          <a:solidFill>
            <a:schemeClr val="tx2"/>
          </a:solidFill>
          <a:latin typeface="Arial" charset="0"/>
          <a:ea typeface="MS PGothic" panose="020B0600070205080204" pitchFamily="34" charset="-128"/>
          <a:cs typeface="Arial" charset="0"/>
        </a:defRPr>
      </a:lvl4pPr>
      <a:lvl5pPr algn="ctr" defTabSz="4387850" rtl="0" eaLnBrk="0" fontAlgn="base" hangingPunct="0">
        <a:spcBef>
          <a:spcPct val="0"/>
        </a:spcBef>
        <a:spcAft>
          <a:spcPct val="0"/>
        </a:spcAft>
        <a:defRPr sz="21000">
          <a:solidFill>
            <a:schemeClr val="tx2"/>
          </a:solidFill>
          <a:latin typeface="Arial" charset="0"/>
          <a:ea typeface="MS PGothic" panose="020B0600070205080204" pitchFamily="34" charset="-128"/>
          <a:cs typeface="Arial" charset="0"/>
        </a:defRPr>
      </a:lvl5pPr>
      <a:lvl6pPr marL="457189" algn="ctr" defTabSz="4389329" rtl="0" fontAlgn="base">
        <a:spcBef>
          <a:spcPct val="0"/>
        </a:spcBef>
        <a:spcAft>
          <a:spcPct val="0"/>
        </a:spcAft>
        <a:defRPr sz="21099">
          <a:solidFill>
            <a:schemeClr val="tx2"/>
          </a:solidFill>
          <a:latin typeface="Arial" charset="0"/>
          <a:ea typeface="ＭＳ Ｐゴシック" charset="0"/>
          <a:cs typeface="Arial" charset="0"/>
        </a:defRPr>
      </a:lvl6pPr>
      <a:lvl7pPr marL="914377" algn="ctr" defTabSz="4389329" rtl="0" fontAlgn="base">
        <a:spcBef>
          <a:spcPct val="0"/>
        </a:spcBef>
        <a:spcAft>
          <a:spcPct val="0"/>
        </a:spcAft>
        <a:defRPr sz="21099">
          <a:solidFill>
            <a:schemeClr val="tx2"/>
          </a:solidFill>
          <a:latin typeface="Arial" charset="0"/>
          <a:ea typeface="ＭＳ Ｐゴシック" charset="0"/>
          <a:cs typeface="Arial" charset="0"/>
        </a:defRPr>
      </a:lvl7pPr>
      <a:lvl8pPr marL="1371566" algn="ctr" defTabSz="4389329" rtl="0" fontAlgn="base">
        <a:spcBef>
          <a:spcPct val="0"/>
        </a:spcBef>
        <a:spcAft>
          <a:spcPct val="0"/>
        </a:spcAft>
        <a:defRPr sz="21099">
          <a:solidFill>
            <a:schemeClr val="tx2"/>
          </a:solidFill>
          <a:latin typeface="Arial" charset="0"/>
          <a:ea typeface="ＭＳ Ｐゴシック" charset="0"/>
          <a:cs typeface="Arial" charset="0"/>
        </a:defRPr>
      </a:lvl8pPr>
      <a:lvl9pPr marL="1828754" algn="ctr" defTabSz="4389329" rtl="0" fontAlgn="base">
        <a:spcBef>
          <a:spcPct val="0"/>
        </a:spcBef>
        <a:spcAft>
          <a:spcPct val="0"/>
        </a:spcAft>
        <a:defRPr sz="21099">
          <a:solidFill>
            <a:schemeClr val="tx2"/>
          </a:solidFill>
          <a:latin typeface="Arial" charset="0"/>
          <a:ea typeface="ＭＳ Ｐゴシック" charset="0"/>
          <a:cs typeface="Arial" charset="0"/>
        </a:defRPr>
      </a:lvl9pPr>
    </p:titleStyle>
    <p:bodyStyle>
      <a:lvl1pPr marL="1644650" indent="-1644650" algn="l" defTabSz="4387850" rtl="0" eaLnBrk="0" fontAlgn="base" hangingPunct="0">
        <a:spcBef>
          <a:spcPct val="20000"/>
        </a:spcBef>
        <a:spcAft>
          <a:spcPct val="0"/>
        </a:spcAft>
        <a:buChar char="•"/>
        <a:defRPr sz="15400">
          <a:solidFill>
            <a:schemeClr val="tx1"/>
          </a:solidFill>
          <a:latin typeface="+mn-lt"/>
          <a:ea typeface="MS PGothic" panose="020B0600070205080204" pitchFamily="34" charset="-128"/>
          <a:cs typeface="+mn-cs"/>
        </a:defRPr>
      </a:lvl1pPr>
      <a:lvl2pPr marL="3563938" indent="-1370013" algn="l" defTabSz="4387850" rtl="0" eaLnBrk="0" fontAlgn="base" hangingPunct="0">
        <a:spcBef>
          <a:spcPct val="20000"/>
        </a:spcBef>
        <a:spcAft>
          <a:spcPct val="0"/>
        </a:spcAft>
        <a:buChar char="–"/>
        <a:defRPr sz="13400">
          <a:solidFill>
            <a:schemeClr val="tx1"/>
          </a:solidFill>
          <a:latin typeface="+mn-lt"/>
          <a:ea typeface="Arial" charset="0"/>
          <a:cs typeface="+mn-cs"/>
        </a:defRPr>
      </a:lvl2pPr>
      <a:lvl3pPr marL="5484813" indent="-1095375" algn="l" defTabSz="4387850" rtl="0" eaLnBrk="0" fontAlgn="base" hangingPunct="0">
        <a:spcBef>
          <a:spcPct val="20000"/>
        </a:spcBef>
        <a:spcAft>
          <a:spcPct val="0"/>
        </a:spcAft>
        <a:buChar char="•"/>
        <a:defRPr sz="11500">
          <a:solidFill>
            <a:schemeClr val="tx1"/>
          </a:solidFill>
          <a:latin typeface="+mn-lt"/>
          <a:ea typeface="Arial" charset="0"/>
          <a:cs typeface="+mn-cs"/>
        </a:defRPr>
      </a:lvl3pPr>
      <a:lvl4pPr marL="7678738" indent="-1095375" algn="l" defTabSz="4387850" rtl="0" eaLnBrk="0" fontAlgn="base" hangingPunct="0">
        <a:spcBef>
          <a:spcPct val="20000"/>
        </a:spcBef>
        <a:spcAft>
          <a:spcPct val="0"/>
        </a:spcAft>
        <a:buChar char="–"/>
        <a:defRPr sz="9600">
          <a:solidFill>
            <a:schemeClr val="tx1"/>
          </a:solidFill>
          <a:latin typeface="+mn-lt"/>
          <a:ea typeface="Arial" charset="0"/>
          <a:cs typeface="+mn-cs"/>
        </a:defRPr>
      </a:lvl4pPr>
      <a:lvl5pPr marL="9874250" indent="-1095375" algn="l" defTabSz="4387850" rtl="0" eaLnBrk="0" fontAlgn="base" hangingPunct="0">
        <a:spcBef>
          <a:spcPct val="20000"/>
        </a:spcBef>
        <a:spcAft>
          <a:spcPct val="0"/>
        </a:spcAft>
        <a:buChar char="»"/>
        <a:defRPr sz="9600">
          <a:solidFill>
            <a:schemeClr val="tx1"/>
          </a:solidFill>
          <a:latin typeface="+mn-lt"/>
          <a:ea typeface="Arial" charset="0"/>
          <a:cs typeface="+mn-cs"/>
        </a:defRPr>
      </a:lvl5pPr>
      <a:lvl6pPr marL="10332780" indent="-1096935" algn="l" defTabSz="4389329" rtl="0" fontAlgn="base">
        <a:spcBef>
          <a:spcPct val="20000"/>
        </a:spcBef>
        <a:spcAft>
          <a:spcPct val="0"/>
        </a:spcAft>
        <a:buChar char="»"/>
        <a:defRPr sz="9600">
          <a:solidFill>
            <a:schemeClr val="tx1"/>
          </a:solidFill>
          <a:latin typeface="+mn-lt"/>
          <a:ea typeface="Arial" charset="0"/>
          <a:cs typeface="+mn-cs"/>
        </a:defRPr>
      </a:lvl6pPr>
      <a:lvl7pPr marL="10789969" indent="-1096935" algn="l" defTabSz="4389329" rtl="0" fontAlgn="base">
        <a:spcBef>
          <a:spcPct val="20000"/>
        </a:spcBef>
        <a:spcAft>
          <a:spcPct val="0"/>
        </a:spcAft>
        <a:buChar char="»"/>
        <a:defRPr sz="9600">
          <a:solidFill>
            <a:schemeClr val="tx1"/>
          </a:solidFill>
          <a:latin typeface="+mn-lt"/>
          <a:ea typeface="Arial" charset="0"/>
          <a:cs typeface="+mn-cs"/>
        </a:defRPr>
      </a:lvl7pPr>
      <a:lvl8pPr marL="11247157" indent="-1096935" algn="l" defTabSz="4389329" rtl="0" fontAlgn="base">
        <a:spcBef>
          <a:spcPct val="20000"/>
        </a:spcBef>
        <a:spcAft>
          <a:spcPct val="0"/>
        </a:spcAft>
        <a:buChar char="»"/>
        <a:defRPr sz="9600">
          <a:solidFill>
            <a:schemeClr val="tx1"/>
          </a:solidFill>
          <a:latin typeface="+mn-lt"/>
          <a:ea typeface="Arial" charset="0"/>
          <a:cs typeface="+mn-cs"/>
        </a:defRPr>
      </a:lvl8pPr>
      <a:lvl9pPr marL="11704346" indent="-1096935" algn="l" defTabSz="4389329" rtl="0" fontAlgn="base">
        <a:spcBef>
          <a:spcPct val="20000"/>
        </a:spcBef>
        <a:spcAft>
          <a:spcPct val="0"/>
        </a:spcAft>
        <a:buChar char="»"/>
        <a:defRPr sz="9600">
          <a:solidFill>
            <a:schemeClr val="tx1"/>
          </a:solidFill>
          <a:latin typeface="+mn-lt"/>
          <a:ea typeface="Arial" charset="0"/>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F9100C20-5D81-3542-8049-69C7EE2EF07D}"/>
              </a:ext>
            </a:extLst>
          </p:cNvPr>
          <p:cNvSpPr>
            <a:spLocks noGrp="1" noChangeArrowheads="1"/>
          </p:cNvSpPr>
          <p:nvPr>
            <p:ph type="subTitle" idx="4294967295"/>
          </p:nvPr>
        </p:nvSpPr>
        <p:spPr>
          <a:xfrm>
            <a:off x="882650" y="3924300"/>
            <a:ext cx="42138600" cy="1905000"/>
          </a:xfrm>
        </p:spPr>
        <p:txBody>
          <a:bodyPr/>
          <a:lstStyle/>
          <a:p>
            <a:pPr marL="0" indent="0" algn="ctr" defTabSz="4389329" eaLnBrk="1" hangingPunct="1">
              <a:lnSpc>
                <a:spcPct val="90000"/>
              </a:lnSpc>
              <a:buFontTx/>
              <a:buNone/>
              <a:defRPr/>
            </a:pPr>
            <a:r>
              <a:rPr lang="en-US" sz="6000" dirty="0">
                <a:ea typeface="+mn-ea"/>
              </a:rPr>
              <a:t>Name</a:t>
            </a:r>
          </a:p>
          <a:p>
            <a:pPr marL="0" indent="0" algn="ctr" defTabSz="4389329" eaLnBrk="1" hangingPunct="1">
              <a:lnSpc>
                <a:spcPct val="90000"/>
              </a:lnSpc>
              <a:buFontTx/>
              <a:buNone/>
              <a:defRPr/>
            </a:pPr>
            <a:r>
              <a:rPr lang="en-US" sz="6000" dirty="0">
                <a:solidFill>
                  <a:schemeClr val="tx2"/>
                </a:solidFill>
                <a:ea typeface="+mn-ea"/>
              </a:rPr>
              <a:t>Hobart and William Smith Colleges</a:t>
            </a:r>
          </a:p>
        </p:txBody>
      </p:sp>
      <p:sp>
        <p:nvSpPr>
          <p:cNvPr id="40" name="Cloud 39">
            <a:extLst>
              <a:ext uri="{FF2B5EF4-FFF2-40B4-BE49-F238E27FC236}">
                <a16:creationId xmlns:a16="http://schemas.microsoft.com/office/drawing/2014/main" id="{6EFB8333-7491-924C-9E52-96C244DC5BE1}"/>
              </a:ext>
            </a:extLst>
          </p:cNvPr>
          <p:cNvSpPr/>
          <p:nvPr/>
        </p:nvSpPr>
        <p:spPr>
          <a:xfrm>
            <a:off x="2133600" y="7602538"/>
            <a:ext cx="39547800" cy="19661187"/>
          </a:xfrm>
          <a:prstGeom prst="cloud">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2" name="Rectangle 3">
            <a:extLst>
              <a:ext uri="{FF2B5EF4-FFF2-40B4-BE49-F238E27FC236}">
                <a16:creationId xmlns:a16="http://schemas.microsoft.com/office/drawing/2014/main" id="{9AADF5F5-016E-624B-83BB-7F4DFFC2D647}"/>
              </a:ext>
            </a:extLst>
          </p:cNvPr>
          <p:cNvSpPr txBox="1">
            <a:spLocks noChangeArrowheads="1"/>
          </p:cNvSpPr>
          <p:nvPr/>
        </p:nvSpPr>
        <p:spPr bwMode="auto">
          <a:xfrm>
            <a:off x="-57150" y="1292225"/>
            <a:ext cx="439293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8840" tIns="219422" rIns="438840" bIns="219422"/>
          <a:lstStyle>
            <a:lvl1pPr marL="1646198" indent="-1646198" algn="l" defTabSz="4389329" rtl="0" eaLnBrk="0" fontAlgn="base" hangingPunct="0">
              <a:spcBef>
                <a:spcPct val="20000"/>
              </a:spcBef>
              <a:spcAft>
                <a:spcPct val="0"/>
              </a:spcAft>
              <a:buChar char="•"/>
              <a:defRPr sz="15400">
                <a:solidFill>
                  <a:schemeClr val="tx1"/>
                </a:solidFill>
                <a:latin typeface="+mn-lt"/>
                <a:ea typeface="MS PGothic" panose="020B0600070205080204" pitchFamily="34" charset="-128"/>
                <a:cs typeface="+mn-cs"/>
              </a:defRPr>
            </a:lvl1pPr>
            <a:lvl2pPr marL="3565436" indent="-1371566" algn="l" defTabSz="4389329" rtl="0" eaLnBrk="0" fontAlgn="base" hangingPunct="0">
              <a:spcBef>
                <a:spcPct val="20000"/>
              </a:spcBef>
              <a:spcAft>
                <a:spcPct val="0"/>
              </a:spcAft>
              <a:buChar char="–"/>
              <a:defRPr sz="13400">
                <a:solidFill>
                  <a:schemeClr val="tx1"/>
                </a:solidFill>
                <a:latin typeface="+mn-lt"/>
                <a:ea typeface="Arial" charset="0"/>
                <a:cs typeface="+mn-cs"/>
              </a:defRPr>
            </a:lvl2pPr>
            <a:lvl3pPr marL="5486263" indent="-1096935" algn="l" defTabSz="4389329" rtl="0" eaLnBrk="0" fontAlgn="base" hangingPunct="0">
              <a:spcBef>
                <a:spcPct val="20000"/>
              </a:spcBef>
              <a:spcAft>
                <a:spcPct val="0"/>
              </a:spcAft>
              <a:buChar char="•"/>
              <a:defRPr sz="11500">
                <a:solidFill>
                  <a:schemeClr val="tx1"/>
                </a:solidFill>
                <a:latin typeface="+mn-lt"/>
                <a:ea typeface="Arial" charset="0"/>
                <a:cs typeface="+mn-cs"/>
              </a:defRPr>
            </a:lvl3pPr>
            <a:lvl4pPr marL="7680133" indent="-1096935" algn="l" defTabSz="4389329" rtl="0" eaLnBrk="0" fontAlgn="base" hangingPunct="0">
              <a:spcBef>
                <a:spcPct val="20000"/>
              </a:spcBef>
              <a:spcAft>
                <a:spcPct val="0"/>
              </a:spcAft>
              <a:buChar char="–"/>
              <a:defRPr sz="9600">
                <a:solidFill>
                  <a:schemeClr val="tx1"/>
                </a:solidFill>
                <a:latin typeface="+mn-lt"/>
                <a:ea typeface="Arial" charset="0"/>
                <a:cs typeface="+mn-cs"/>
              </a:defRPr>
            </a:lvl4pPr>
            <a:lvl5pPr marL="9875592" indent="-1096935" algn="l" defTabSz="4389329" rtl="0" eaLnBrk="0" fontAlgn="base" hangingPunct="0">
              <a:spcBef>
                <a:spcPct val="20000"/>
              </a:spcBef>
              <a:spcAft>
                <a:spcPct val="0"/>
              </a:spcAft>
              <a:buChar char="»"/>
              <a:defRPr sz="9600">
                <a:solidFill>
                  <a:schemeClr val="tx1"/>
                </a:solidFill>
                <a:latin typeface="+mn-lt"/>
                <a:ea typeface="Arial" charset="0"/>
                <a:cs typeface="+mn-cs"/>
              </a:defRPr>
            </a:lvl5pPr>
            <a:lvl6pPr marL="10332780" indent="-1096935" algn="l" defTabSz="4389329" rtl="0" fontAlgn="base">
              <a:spcBef>
                <a:spcPct val="20000"/>
              </a:spcBef>
              <a:spcAft>
                <a:spcPct val="0"/>
              </a:spcAft>
              <a:buChar char="»"/>
              <a:defRPr sz="9600">
                <a:solidFill>
                  <a:schemeClr val="tx1"/>
                </a:solidFill>
                <a:latin typeface="+mn-lt"/>
                <a:ea typeface="Arial" charset="0"/>
                <a:cs typeface="+mn-cs"/>
              </a:defRPr>
            </a:lvl6pPr>
            <a:lvl7pPr marL="10789969" indent="-1096935" algn="l" defTabSz="4389329" rtl="0" fontAlgn="base">
              <a:spcBef>
                <a:spcPct val="20000"/>
              </a:spcBef>
              <a:spcAft>
                <a:spcPct val="0"/>
              </a:spcAft>
              <a:buChar char="»"/>
              <a:defRPr sz="9600">
                <a:solidFill>
                  <a:schemeClr val="tx1"/>
                </a:solidFill>
                <a:latin typeface="+mn-lt"/>
                <a:ea typeface="Arial" charset="0"/>
                <a:cs typeface="+mn-cs"/>
              </a:defRPr>
            </a:lvl7pPr>
            <a:lvl8pPr marL="11247157" indent="-1096935" algn="l" defTabSz="4389329" rtl="0" fontAlgn="base">
              <a:spcBef>
                <a:spcPct val="20000"/>
              </a:spcBef>
              <a:spcAft>
                <a:spcPct val="0"/>
              </a:spcAft>
              <a:buChar char="»"/>
              <a:defRPr sz="9600">
                <a:solidFill>
                  <a:schemeClr val="tx1"/>
                </a:solidFill>
                <a:latin typeface="+mn-lt"/>
                <a:ea typeface="Arial" charset="0"/>
                <a:cs typeface="+mn-cs"/>
              </a:defRPr>
            </a:lvl8pPr>
            <a:lvl9pPr marL="11704346" indent="-1096935" algn="l" defTabSz="4389329" rtl="0" fontAlgn="base">
              <a:spcBef>
                <a:spcPct val="20000"/>
              </a:spcBef>
              <a:spcAft>
                <a:spcPct val="0"/>
              </a:spcAft>
              <a:buChar char="»"/>
              <a:defRPr sz="9600">
                <a:solidFill>
                  <a:schemeClr val="tx1"/>
                </a:solidFill>
                <a:latin typeface="+mn-lt"/>
                <a:ea typeface="Arial" charset="0"/>
                <a:cs typeface="+mn-cs"/>
              </a:defRPr>
            </a:lvl9pPr>
          </a:lstStyle>
          <a:p>
            <a:pPr marL="0" indent="0" algn="ctr" eaLnBrk="1" hangingPunct="1">
              <a:lnSpc>
                <a:spcPct val="90000"/>
              </a:lnSpc>
              <a:buFontTx/>
              <a:buNone/>
              <a:defRPr/>
            </a:pPr>
            <a:r>
              <a:rPr lang="en-US" sz="16600" b="1" kern="0" dirty="0">
                <a:solidFill>
                  <a:schemeClr val="accent3"/>
                </a:solidFill>
                <a:ea typeface="+mn-ea"/>
              </a:rPr>
              <a:t>Title</a:t>
            </a:r>
            <a:r>
              <a:rPr lang="en-US" sz="16600" b="1" kern="0" dirty="0">
                <a:ea typeface="+mn-ea"/>
              </a:rPr>
              <a:t>  </a:t>
            </a:r>
            <a:r>
              <a:rPr lang="en-US" sz="16600" b="1" kern="0" dirty="0">
                <a:solidFill>
                  <a:schemeClr val="accent1"/>
                </a:solidFill>
                <a:ea typeface="+mn-ea"/>
              </a:rPr>
              <a:t>of</a:t>
            </a:r>
            <a:r>
              <a:rPr lang="en-US" sz="16600" b="1" kern="0" dirty="0">
                <a:ea typeface="+mn-ea"/>
              </a:rPr>
              <a:t>  </a:t>
            </a:r>
            <a:r>
              <a:rPr lang="en-US" sz="16600" b="1" kern="0" dirty="0">
                <a:solidFill>
                  <a:schemeClr val="accent3"/>
                </a:solidFill>
                <a:ea typeface="+mn-ea"/>
              </a:rPr>
              <a:t>Poster</a:t>
            </a:r>
            <a:endParaRPr lang="en-US" sz="6600" kern="0" dirty="0">
              <a:solidFill>
                <a:schemeClr val="accent3"/>
              </a:solidFill>
              <a:ea typeface="+mn-ea"/>
            </a:endParaRPr>
          </a:p>
        </p:txBody>
      </p:sp>
      <p:pic>
        <p:nvPicPr>
          <p:cNvPr id="16388" name="Picture 1">
            <a:extLst>
              <a:ext uri="{FF2B5EF4-FFF2-40B4-BE49-F238E27FC236}">
                <a16:creationId xmlns:a16="http://schemas.microsoft.com/office/drawing/2014/main" id="{0BC7A636-B863-C94A-8737-141C5113BD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37943706" y="658813"/>
            <a:ext cx="3786037"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Rectangle 53">
            <a:extLst>
              <a:ext uri="{FF2B5EF4-FFF2-40B4-BE49-F238E27FC236}">
                <a16:creationId xmlns:a16="http://schemas.microsoft.com/office/drawing/2014/main" id="{2C9B4465-43BD-EA4F-A300-34F249FD5186}"/>
              </a:ext>
            </a:extLst>
          </p:cNvPr>
          <p:cNvSpPr/>
          <p:nvPr/>
        </p:nvSpPr>
        <p:spPr>
          <a:xfrm>
            <a:off x="0" y="17802225"/>
            <a:ext cx="43872150" cy="151161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390" name="Text Box 4">
            <a:extLst>
              <a:ext uri="{FF2B5EF4-FFF2-40B4-BE49-F238E27FC236}">
                <a16:creationId xmlns:a16="http://schemas.microsoft.com/office/drawing/2014/main" id="{B3EDECA2-8E19-774A-B994-12AFD479117D}"/>
              </a:ext>
            </a:extLst>
          </p:cNvPr>
          <p:cNvSpPr txBox="1">
            <a:spLocks noChangeArrowheads="1"/>
          </p:cNvSpPr>
          <p:nvPr/>
        </p:nvSpPr>
        <p:spPr bwMode="auto">
          <a:xfrm>
            <a:off x="882650" y="19184938"/>
            <a:ext cx="845185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6000" b="1">
                <a:solidFill>
                  <a:srgbClr val="00693C"/>
                </a:solidFill>
              </a:rPr>
              <a:t>Heading</a:t>
            </a:r>
          </a:p>
        </p:txBody>
      </p:sp>
      <p:sp>
        <p:nvSpPr>
          <p:cNvPr id="16391" name="Text Box 5">
            <a:extLst>
              <a:ext uri="{FF2B5EF4-FFF2-40B4-BE49-F238E27FC236}">
                <a16:creationId xmlns:a16="http://schemas.microsoft.com/office/drawing/2014/main" id="{D499370D-0F2E-374C-875C-6D96B5CCF84A}"/>
              </a:ext>
            </a:extLst>
          </p:cNvPr>
          <p:cNvSpPr txBox="1">
            <a:spLocks noChangeArrowheads="1"/>
          </p:cNvSpPr>
          <p:nvPr/>
        </p:nvSpPr>
        <p:spPr bwMode="auto">
          <a:xfrm>
            <a:off x="882650" y="20674013"/>
            <a:ext cx="9785350" cy="1117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spcBef>
                <a:spcPct val="20000"/>
              </a:spcBef>
              <a:buChar char="•"/>
              <a:defRPr sz="15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3600">
                <a:latin typeface="Calibri" panose="020F0502020204030204" pitchFamily="34" charset="0"/>
                <a:cs typeface="Calibri" panose="020F0502020204030204" pitchFamily="34" charset="0"/>
              </a:rPr>
              <a:t>Lorem ipsum dolor sit amet, consectetuer adipiscing elit. In vitae odio. Integer sollicitudin mauris et enim. In pede. Suspendisse ac sapien luctus lorem pharetra auctor. Cras bibendum, purus in feugiat volutpat, justo sapien ullamcorper nibh, sit amet hendrerit dolor lorem vel lorem. Sed varius suscipit leo. Cras eleifend orci et nisl. Suspendisse tristique. Aenean neque. Morbi consectetuer. Lorem ipsum dolor sit amet, consectetuer adipiscing elit. In vitae odio. Integer sollicitudin mauris et enim. In pede. Suspendisse ac sapien luctus lorem pharetra auctor. Cras bibendum, purus in feugiat volutpat, justo sapien ullamcorper nibh, sit amet hendrerit dolor lorem vel lorem. Sed varius suscipit leo. Cras eleifend orci et nisl. Suspendisse tristique. Aenean neque. Morbi consectetuer. </a:t>
            </a:r>
          </a:p>
          <a:p>
            <a:pPr eaLnBrk="1" hangingPunct="1">
              <a:spcBef>
                <a:spcPct val="0"/>
              </a:spcBef>
              <a:buFontTx/>
              <a:buNone/>
            </a:pPr>
            <a:r>
              <a:rPr lang="en-US" altLang="en-US" sz="3600">
                <a:latin typeface="Calibri" panose="020F0502020204030204" pitchFamily="34" charset="0"/>
                <a:cs typeface="Calibri" panose="020F0502020204030204" pitchFamily="34" charset="0"/>
              </a:rPr>
              <a:t>Lorem ipsum dolor sit amet, consectetuer adipiscing elit. In vitae odio. Integer sollicitudin mauris et enim. In pede. Suspendisse ac sapien luctus lorem pharetra auctor. </a:t>
            </a:r>
          </a:p>
        </p:txBody>
      </p:sp>
      <p:sp>
        <p:nvSpPr>
          <p:cNvPr id="16392" name="Text Box 4">
            <a:extLst>
              <a:ext uri="{FF2B5EF4-FFF2-40B4-BE49-F238E27FC236}">
                <a16:creationId xmlns:a16="http://schemas.microsoft.com/office/drawing/2014/main" id="{E8D51087-372C-D94E-93A2-01C583DF7141}"/>
              </a:ext>
            </a:extLst>
          </p:cNvPr>
          <p:cNvSpPr txBox="1">
            <a:spLocks noChangeArrowheads="1"/>
          </p:cNvSpPr>
          <p:nvPr/>
        </p:nvSpPr>
        <p:spPr bwMode="auto">
          <a:xfrm>
            <a:off x="15725775" y="19184938"/>
            <a:ext cx="845185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6000" b="1">
                <a:solidFill>
                  <a:srgbClr val="00693C"/>
                </a:solidFill>
              </a:rPr>
              <a:t>Heading</a:t>
            </a:r>
          </a:p>
        </p:txBody>
      </p:sp>
      <p:sp>
        <p:nvSpPr>
          <p:cNvPr id="16393" name="Text Box 5">
            <a:extLst>
              <a:ext uri="{FF2B5EF4-FFF2-40B4-BE49-F238E27FC236}">
                <a16:creationId xmlns:a16="http://schemas.microsoft.com/office/drawing/2014/main" id="{55608628-AA5B-4248-A29C-437C9A6D326A}"/>
              </a:ext>
            </a:extLst>
          </p:cNvPr>
          <p:cNvSpPr txBox="1">
            <a:spLocks noChangeArrowheads="1"/>
          </p:cNvSpPr>
          <p:nvPr/>
        </p:nvSpPr>
        <p:spPr bwMode="auto">
          <a:xfrm>
            <a:off x="16114713" y="20708938"/>
            <a:ext cx="9783762" cy="1117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spcBef>
                <a:spcPct val="20000"/>
              </a:spcBef>
              <a:buChar char="•"/>
              <a:defRPr sz="15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3600">
                <a:latin typeface="Calibri" panose="020F0502020204030204" pitchFamily="34" charset="0"/>
                <a:cs typeface="Calibri" panose="020F0502020204030204" pitchFamily="34" charset="0"/>
              </a:rPr>
              <a:t>Lorem ipsum dolor sit amet, consectetuer adipiscing elit. In vitae odio. Integer sollicitudin mauris et enim. In pede. Suspendisse ac sapien luctus lorem pharetra auctor. Cras bibendum, purus in feugiat volutpat, justo sapien ullamcorper nibh, sit amet hendrerit dolor lorem vel lorem. Sed varius suscipit leo. Cras eleifend orci et nisl. Suspendisse tristique. Aenean neque. Morbi consectetuer. Lorem ipsum dolor sit amet, consectetuer adipiscing elit. In vitae odio. Integer sollicitudin mauris et enim. In pede. Suspendisse ac sapien luctus lorem pharetra auctor. Cras bibendum, purus in feugiat volutpat, justo sapien ullamcorper nibh, sit amet hendrerit dolor lorem vel lorem. Sed varius suscipit leo. Cras eleifend orci et nisl. Suspendisse tristique. Aenean neque. Morbi consectetuer. </a:t>
            </a:r>
          </a:p>
          <a:p>
            <a:pPr eaLnBrk="1" hangingPunct="1">
              <a:spcBef>
                <a:spcPct val="0"/>
              </a:spcBef>
              <a:buFontTx/>
              <a:buNone/>
            </a:pPr>
            <a:r>
              <a:rPr lang="en-US" altLang="en-US" sz="3600">
                <a:latin typeface="Calibri" panose="020F0502020204030204" pitchFamily="34" charset="0"/>
                <a:cs typeface="Calibri" panose="020F0502020204030204" pitchFamily="34" charset="0"/>
              </a:rPr>
              <a:t>Lorem ipsum dolor sit amet, consectetuer adipiscing elit. In vitae odio. Integer sollicitudin mauris et enim. In pede. Suspendisse ac sapien luctus lorem pharetra auctor. </a:t>
            </a:r>
          </a:p>
        </p:txBody>
      </p:sp>
      <p:sp>
        <p:nvSpPr>
          <p:cNvPr id="16394" name="Text Box 4">
            <a:extLst>
              <a:ext uri="{FF2B5EF4-FFF2-40B4-BE49-F238E27FC236}">
                <a16:creationId xmlns:a16="http://schemas.microsoft.com/office/drawing/2014/main" id="{3E78A3FC-138D-1C42-9028-FEABA69BEFA5}"/>
              </a:ext>
            </a:extLst>
          </p:cNvPr>
          <p:cNvSpPr txBox="1">
            <a:spLocks noChangeArrowheads="1"/>
          </p:cNvSpPr>
          <p:nvPr/>
        </p:nvSpPr>
        <p:spPr bwMode="auto">
          <a:xfrm>
            <a:off x="32448500" y="19061113"/>
            <a:ext cx="84518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6000" b="1">
                <a:solidFill>
                  <a:srgbClr val="00693C"/>
                </a:solidFill>
              </a:rPr>
              <a:t>Heading</a:t>
            </a:r>
          </a:p>
        </p:txBody>
      </p:sp>
      <p:sp>
        <p:nvSpPr>
          <p:cNvPr id="16395" name="Text Box 5">
            <a:extLst>
              <a:ext uri="{FF2B5EF4-FFF2-40B4-BE49-F238E27FC236}">
                <a16:creationId xmlns:a16="http://schemas.microsoft.com/office/drawing/2014/main" id="{8228C38B-5AB5-FD4A-84ED-755F28999FBE}"/>
              </a:ext>
            </a:extLst>
          </p:cNvPr>
          <p:cNvSpPr txBox="1">
            <a:spLocks noChangeArrowheads="1"/>
          </p:cNvSpPr>
          <p:nvPr/>
        </p:nvSpPr>
        <p:spPr bwMode="auto">
          <a:xfrm>
            <a:off x="32448500" y="20550188"/>
            <a:ext cx="9783763" cy="1117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spcBef>
                <a:spcPct val="20000"/>
              </a:spcBef>
              <a:buChar char="•"/>
              <a:defRPr sz="15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3600">
                <a:latin typeface="Calibri" panose="020F0502020204030204" pitchFamily="34" charset="0"/>
                <a:cs typeface="Calibri" panose="020F0502020204030204" pitchFamily="34" charset="0"/>
              </a:rPr>
              <a:t>Lorem ipsum dolor sit amet, consectetuer adipiscing elit. In vitae odio. Integer sollicitudin mauris et enim. In pede. Suspendisse ac sapien luctus lorem pharetra auctor. Cras bibendum, purus in feugiat volutpat, justo sapien ullamcorper nibh, sit amet hendrerit dolor lorem vel lorem. Sed varius suscipit leo. Cras eleifend orci et nisl. Suspendisse tristique. Aenean neque. Morbi consectetuer. Lorem ipsum dolor sit amet, consectetuer adipiscing elit. In vitae odio. Integer sollicitudin mauris et enim. In pede. Suspendisse ac sapien luctus lorem pharetra auctor. Cras bibendum, purus in feugiat volutpat, justo sapien ullamcorper nibh, sit amet hendrerit dolor lorem vel lorem. Sed varius suscipit leo. Cras eleifend orci et nisl. Suspendisse tristique. Aenean neque. Morbi consectetuer. </a:t>
            </a:r>
          </a:p>
          <a:p>
            <a:pPr eaLnBrk="1" hangingPunct="1">
              <a:spcBef>
                <a:spcPct val="0"/>
              </a:spcBef>
              <a:buFontTx/>
              <a:buNone/>
            </a:pPr>
            <a:r>
              <a:rPr lang="en-US" altLang="en-US" sz="3600">
                <a:latin typeface="Calibri" panose="020F0502020204030204" pitchFamily="34" charset="0"/>
                <a:cs typeface="Calibri" panose="020F0502020204030204" pitchFamily="34" charset="0"/>
              </a:rPr>
              <a:t>Lorem ipsum dolor sit amet, consectetuer adipiscing elit. In vitae odio. Integer sollicitudin mauris et enim. In pede. Suspendisse ac sapien luctus lorem pharetra auctor. </a:t>
            </a:r>
          </a:p>
        </p:txBody>
      </p:sp>
    </p:spTree>
  </p:cSld>
  <p:clrMapOvr>
    <a:masterClrMapping/>
  </p:clrMapOvr>
  <p:transition/>
</p:sld>
</file>

<file path=ppt/theme/theme1.xml><?xml version="1.0" encoding="utf-8"?>
<a:theme xmlns:a="http://schemas.openxmlformats.org/drawingml/2006/main" name="Default Design">
  <a:themeElements>
    <a:clrScheme name="HWS">
      <a:dk1>
        <a:sysClr val="windowText" lastClr="000000"/>
      </a:dk1>
      <a:lt1>
        <a:sysClr val="window" lastClr="FFFFFF"/>
      </a:lt1>
      <a:dk2>
        <a:srgbClr val="6C6C6C"/>
      </a:dk2>
      <a:lt2>
        <a:srgbClr val="E7E5E4"/>
      </a:lt2>
      <a:accent1>
        <a:srgbClr val="4F107A"/>
      </a:accent1>
      <a:accent2>
        <a:srgbClr val="00693E"/>
      </a:accent2>
      <a:accent3>
        <a:srgbClr val="FF6418"/>
      </a:accent3>
      <a:accent4>
        <a:srgbClr val="AAAAAA"/>
      </a:accent4>
      <a:accent5>
        <a:srgbClr val="76881D"/>
      </a:accent5>
      <a:accent6>
        <a:srgbClr val="003B5C"/>
      </a:accent6>
      <a:hlink>
        <a:srgbClr val="00859B"/>
      </a:hlink>
      <a:folHlink>
        <a:srgbClr val="A8AD00"/>
      </a:folHlink>
    </a:clrScheme>
    <a:fontScheme name="Default Design">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732</TotalTime>
  <Words>538</Words>
  <Application>Microsoft Office PowerPoint</Application>
  <PresentationFormat>Custom</PresentationFormat>
  <Paragraphs>13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ＭＳ Ｐゴシック</vt:lpstr>
      <vt:lpstr>Arial</vt:lpstr>
      <vt:lpstr>Calibri</vt:lpstr>
      <vt:lpstr>Default Design</vt:lpstr>
      <vt:lpstr>PowerPoint Presentation</vt:lpstr>
    </vt:vector>
  </TitlesOfParts>
  <Company>Hobart and William Smith Colleges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Paper</dc:title>
  <dc:creator>Information Technology</dc:creator>
  <cp:lastModifiedBy>Webb, Jennifer</cp:lastModifiedBy>
  <cp:revision>23</cp:revision>
  <dcterms:created xsi:type="dcterms:W3CDTF">2006-04-04T14:31:09Z</dcterms:created>
  <dcterms:modified xsi:type="dcterms:W3CDTF">2019-02-01T14:45:17Z</dcterms:modified>
</cp:coreProperties>
</file>