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3"/>
  </p:notesMasterIdLst>
  <p:handoutMasterIdLst>
    <p:handoutMasterId r:id="rId4"/>
  </p:handoutMasterIdLst>
  <p:sldIdLst>
    <p:sldId id="256" r:id="rId2"/>
  </p:sldIdLst>
  <p:sldSz cx="43891200" cy="32918400"/>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701" autoAdjust="0"/>
  </p:normalViewPr>
  <p:slideViewPr>
    <p:cSldViewPr>
      <p:cViewPr varScale="1">
        <p:scale>
          <a:sx n="17" d="100"/>
          <a:sy n="17" d="100"/>
        </p:scale>
        <p:origin x="1602" y="14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318CB09B-35B5-4E4F-B33A-B5C987A77E40}"/>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133123" name="Rectangle 3">
            <a:extLst>
              <a:ext uri="{FF2B5EF4-FFF2-40B4-BE49-F238E27FC236}">
                <a16:creationId xmlns:a16="http://schemas.microsoft.com/office/drawing/2014/main" id="{EEDDCE76-F77F-7F4B-88C2-AB598DAE3018}"/>
              </a:ext>
            </a:extLst>
          </p:cNvPr>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133124" name="Rectangle 4">
            <a:extLst>
              <a:ext uri="{FF2B5EF4-FFF2-40B4-BE49-F238E27FC236}">
                <a16:creationId xmlns:a16="http://schemas.microsoft.com/office/drawing/2014/main" id="{2A95EF50-D17D-5748-961C-F900DC4E2593}"/>
              </a:ext>
            </a:extLst>
          </p:cNvPr>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133125" name="Rectangle 5">
            <a:extLst>
              <a:ext uri="{FF2B5EF4-FFF2-40B4-BE49-F238E27FC236}">
                <a16:creationId xmlns:a16="http://schemas.microsoft.com/office/drawing/2014/main" id="{B06FE5BF-057F-C645-9FC2-AC5C0B8DA6CA}"/>
              </a:ext>
            </a:extLst>
          </p:cNvPr>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3FE1F6D9-FB68-F44D-95FD-5E4FC649AC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E29308D-631A-EF4F-AA76-570D6E8ACE26}"/>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46083" name="Rectangle 3">
            <a:extLst>
              <a:ext uri="{FF2B5EF4-FFF2-40B4-BE49-F238E27FC236}">
                <a16:creationId xmlns:a16="http://schemas.microsoft.com/office/drawing/2014/main" id="{EF8CDEE9-DE44-0646-A702-A3A6217AE4BE}"/>
              </a:ext>
            </a:extLst>
          </p:cNvPr>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14340" name="Rectangle 4">
            <a:extLst>
              <a:ext uri="{FF2B5EF4-FFF2-40B4-BE49-F238E27FC236}">
                <a16:creationId xmlns:a16="http://schemas.microsoft.com/office/drawing/2014/main" id="{AB537045-3851-3941-9C7D-2E2BEA08F6E2}"/>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a:extLst>
              <a:ext uri="{FF2B5EF4-FFF2-40B4-BE49-F238E27FC236}">
                <a16:creationId xmlns:a16="http://schemas.microsoft.com/office/drawing/2014/main" id="{B0B8941D-DA0A-4443-8EEB-C0CF5B870C0F}"/>
              </a:ext>
            </a:extLst>
          </p:cNvPr>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a:extLst>
              <a:ext uri="{FF2B5EF4-FFF2-40B4-BE49-F238E27FC236}">
                <a16:creationId xmlns:a16="http://schemas.microsoft.com/office/drawing/2014/main" id="{3CF54D43-365D-A046-AF7C-B77649C89F9B}"/>
              </a:ext>
            </a:extLst>
          </p:cNvPr>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46087" name="Rectangle 7">
            <a:extLst>
              <a:ext uri="{FF2B5EF4-FFF2-40B4-BE49-F238E27FC236}">
                <a16:creationId xmlns:a16="http://schemas.microsoft.com/office/drawing/2014/main" id="{88E3C304-3309-884D-A3EE-FF97FDE6E440}"/>
              </a:ext>
            </a:extLst>
          </p:cNvPr>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657256D-AD3B-F64D-942D-38621AB1CD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3655F720-4D0B-C042-B36D-9DDFA582E44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65F4DABE-ED33-EA44-A88D-ADF36A524C55}" type="slidenum">
              <a:rPr lang="en-US" altLang="en-US" smtClean="0"/>
              <a:pPr>
                <a:spcBef>
                  <a:spcPct val="0"/>
                </a:spcBef>
              </a:pPr>
              <a:t>1</a:t>
            </a:fld>
            <a:endParaRPr lang="en-US" altLang="en-US"/>
          </a:p>
        </p:txBody>
      </p:sp>
      <p:sp>
        <p:nvSpPr>
          <p:cNvPr id="17410" name="Rectangle 2">
            <a:extLst>
              <a:ext uri="{FF2B5EF4-FFF2-40B4-BE49-F238E27FC236}">
                <a16:creationId xmlns:a16="http://schemas.microsoft.com/office/drawing/2014/main" id="{EC547765-BCA4-9944-9312-FCA6EE59C7CC}"/>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9228CD5-5A66-B141-A443-1B5A21FE95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2BAF91D-2A2A-474F-8D17-D0D54F3CFC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89C668-8F37-D14E-AA83-74FAAE9D4C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DC64F3-6D6C-6744-A96D-B5BCECDCAB97}"/>
              </a:ext>
            </a:extLst>
          </p:cNvPr>
          <p:cNvSpPr>
            <a:spLocks noGrp="1" noChangeArrowheads="1"/>
          </p:cNvSpPr>
          <p:nvPr>
            <p:ph type="sldNum" sz="quarter" idx="12"/>
          </p:nvPr>
        </p:nvSpPr>
        <p:spPr>
          <a:ln/>
        </p:spPr>
        <p:txBody>
          <a:bodyPr/>
          <a:lstStyle>
            <a:lvl1pPr>
              <a:defRPr/>
            </a:lvl1pPr>
          </a:lstStyle>
          <a:p>
            <a:pPr>
              <a:defRPr/>
            </a:pPr>
            <a:fld id="{57CC38BB-DAED-6B43-9860-BE9FBEA59A20}" type="slidenum">
              <a:rPr lang="en-US" altLang="en-US"/>
              <a:pPr>
                <a:defRPr/>
              </a:pPr>
              <a:t>‹#›</a:t>
            </a:fld>
            <a:endParaRPr lang="en-US" altLang="en-US"/>
          </a:p>
        </p:txBody>
      </p:sp>
    </p:spTree>
    <p:extLst>
      <p:ext uri="{BB962C8B-B14F-4D97-AF65-F5344CB8AC3E}">
        <p14:creationId xmlns:p14="http://schemas.microsoft.com/office/powerpoint/2010/main" val="32341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A1DF9C-5DB6-5F49-A2D7-82052988F7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545B69-6981-5945-BC13-16AFF72414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F69A6E-3F7F-C645-BD0E-7456EEBF16FB}"/>
              </a:ext>
            </a:extLst>
          </p:cNvPr>
          <p:cNvSpPr>
            <a:spLocks noGrp="1" noChangeArrowheads="1"/>
          </p:cNvSpPr>
          <p:nvPr>
            <p:ph type="sldNum" sz="quarter" idx="12"/>
          </p:nvPr>
        </p:nvSpPr>
        <p:spPr>
          <a:ln/>
        </p:spPr>
        <p:txBody>
          <a:bodyPr/>
          <a:lstStyle>
            <a:lvl1pPr>
              <a:defRPr/>
            </a:lvl1pPr>
          </a:lstStyle>
          <a:p>
            <a:pPr>
              <a:defRPr/>
            </a:pPr>
            <a:fld id="{CB225722-0724-9348-BC4D-69F16C3024D1}" type="slidenum">
              <a:rPr lang="en-US" altLang="en-US"/>
              <a:pPr>
                <a:defRPr/>
              </a:pPr>
              <a:t>‹#›</a:t>
            </a:fld>
            <a:endParaRPr lang="en-US" altLang="en-US"/>
          </a:p>
        </p:txBody>
      </p:sp>
    </p:spTree>
    <p:extLst>
      <p:ext uri="{BB962C8B-B14F-4D97-AF65-F5344CB8AC3E}">
        <p14:creationId xmlns:p14="http://schemas.microsoft.com/office/powerpoint/2010/main" val="57800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37DFAA-811D-5747-AC20-A4FEC5698A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85F0C5-D51B-1B4B-816C-9ADE98064A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A2922C-D1A8-FC48-9618-B7B621DBA523}"/>
              </a:ext>
            </a:extLst>
          </p:cNvPr>
          <p:cNvSpPr>
            <a:spLocks noGrp="1" noChangeArrowheads="1"/>
          </p:cNvSpPr>
          <p:nvPr>
            <p:ph type="sldNum" sz="quarter" idx="12"/>
          </p:nvPr>
        </p:nvSpPr>
        <p:spPr>
          <a:ln/>
        </p:spPr>
        <p:txBody>
          <a:bodyPr/>
          <a:lstStyle>
            <a:lvl1pPr>
              <a:defRPr/>
            </a:lvl1pPr>
          </a:lstStyle>
          <a:p>
            <a:pPr>
              <a:defRPr/>
            </a:pPr>
            <a:fld id="{853E00A8-ACEB-9843-B186-E93F88CAB939}" type="slidenum">
              <a:rPr lang="en-US" altLang="en-US"/>
              <a:pPr>
                <a:defRPr/>
              </a:pPr>
              <a:t>‹#›</a:t>
            </a:fld>
            <a:endParaRPr lang="en-US" altLang="en-US"/>
          </a:p>
        </p:txBody>
      </p:sp>
    </p:spTree>
    <p:extLst>
      <p:ext uri="{BB962C8B-B14F-4D97-AF65-F5344CB8AC3E}">
        <p14:creationId xmlns:p14="http://schemas.microsoft.com/office/powerpoint/2010/main" val="1307796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5"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5" y="7680325"/>
            <a:ext cx="19675475" cy="1078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0" y="7680325"/>
            <a:ext cx="19675475" cy="1078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5" y="18618200"/>
            <a:ext cx="19675475"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0" y="18618200"/>
            <a:ext cx="19675475"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88C127-F0AC-5245-AD4E-B39BF559895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CF681E2-7068-7849-ACC9-11031AFFD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4951836-1472-724C-B9B6-263B410B0219}"/>
              </a:ext>
            </a:extLst>
          </p:cNvPr>
          <p:cNvSpPr>
            <a:spLocks noGrp="1" noChangeArrowheads="1"/>
          </p:cNvSpPr>
          <p:nvPr>
            <p:ph type="sldNum" sz="quarter" idx="12"/>
          </p:nvPr>
        </p:nvSpPr>
        <p:spPr>
          <a:ln/>
        </p:spPr>
        <p:txBody>
          <a:bodyPr/>
          <a:lstStyle>
            <a:lvl1pPr>
              <a:defRPr/>
            </a:lvl1pPr>
          </a:lstStyle>
          <a:p>
            <a:pPr>
              <a:defRPr/>
            </a:pPr>
            <a:fld id="{27CF8FDD-F7C3-EC40-97E8-11A8F1631568}" type="slidenum">
              <a:rPr lang="en-US" altLang="en-US"/>
              <a:pPr>
                <a:defRPr/>
              </a:pPr>
              <a:t>‹#›</a:t>
            </a:fld>
            <a:endParaRPr lang="en-US" altLang="en-US"/>
          </a:p>
        </p:txBody>
      </p:sp>
    </p:spTree>
    <p:extLst>
      <p:ext uri="{BB962C8B-B14F-4D97-AF65-F5344CB8AC3E}">
        <p14:creationId xmlns:p14="http://schemas.microsoft.com/office/powerpoint/2010/main" val="322527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FD872E-8CF1-4A4A-9F3A-CA5F938E8B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165CE6-EEF7-5E46-965C-C5FE734AAD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C1159F-5DBF-C24C-8E5A-83CAEE8863B8}"/>
              </a:ext>
            </a:extLst>
          </p:cNvPr>
          <p:cNvSpPr>
            <a:spLocks noGrp="1" noChangeArrowheads="1"/>
          </p:cNvSpPr>
          <p:nvPr>
            <p:ph type="sldNum" sz="quarter" idx="12"/>
          </p:nvPr>
        </p:nvSpPr>
        <p:spPr>
          <a:ln/>
        </p:spPr>
        <p:txBody>
          <a:bodyPr/>
          <a:lstStyle>
            <a:lvl1pPr>
              <a:defRPr/>
            </a:lvl1pPr>
          </a:lstStyle>
          <a:p>
            <a:pPr>
              <a:defRPr/>
            </a:pPr>
            <a:fld id="{41EBF26E-2947-3747-BC4A-D66FDFA3A7B1}" type="slidenum">
              <a:rPr lang="en-US" altLang="en-US"/>
              <a:pPr>
                <a:defRPr/>
              </a:pPr>
              <a:t>‹#›</a:t>
            </a:fld>
            <a:endParaRPr lang="en-US" altLang="en-US"/>
          </a:p>
        </p:txBody>
      </p:sp>
    </p:spTree>
    <p:extLst>
      <p:ext uri="{BB962C8B-B14F-4D97-AF65-F5344CB8AC3E}">
        <p14:creationId xmlns:p14="http://schemas.microsoft.com/office/powerpoint/2010/main" val="192255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9EE9488-61C2-B849-BE83-CDC3CF2FFC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7C7C07-7864-6C4E-8D2D-3D78A488BC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569D0B-1A5A-D940-9329-1879A7054ECE}"/>
              </a:ext>
            </a:extLst>
          </p:cNvPr>
          <p:cNvSpPr>
            <a:spLocks noGrp="1" noChangeArrowheads="1"/>
          </p:cNvSpPr>
          <p:nvPr>
            <p:ph type="sldNum" sz="quarter" idx="12"/>
          </p:nvPr>
        </p:nvSpPr>
        <p:spPr>
          <a:ln/>
        </p:spPr>
        <p:txBody>
          <a:bodyPr/>
          <a:lstStyle>
            <a:lvl1pPr>
              <a:defRPr/>
            </a:lvl1pPr>
          </a:lstStyle>
          <a:p>
            <a:pPr>
              <a:defRPr/>
            </a:pPr>
            <a:fld id="{7EA7790E-7ABA-BC43-A71F-3D672C7006CB}" type="slidenum">
              <a:rPr lang="en-US" altLang="en-US"/>
              <a:pPr>
                <a:defRPr/>
              </a:pPr>
              <a:t>‹#›</a:t>
            </a:fld>
            <a:endParaRPr lang="en-US" altLang="en-US"/>
          </a:p>
        </p:txBody>
      </p:sp>
    </p:spTree>
    <p:extLst>
      <p:ext uri="{BB962C8B-B14F-4D97-AF65-F5344CB8AC3E}">
        <p14:creationId xmlns:p14="http://schemas.microsoft.com/office/powerpoint/2010/main" val="287663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1AA681B-9151-1447-9A4C-4E4D055E95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65E84E-FCCA-DD4A-9B4C-DC99F41A21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6943D0-C101-4E4C-997D-1CDC35566264}"/>
              </a:ext>
            </a:extLst>
          </p:cNvPr>
          <p:cNvSpPr>
            <a:spLocks noGrp="1" noChangeArrowheads="1"/>
          </p:cNvSpPr>
          <p:nvPr>
            <p:ph type="sldNum" sz="quarter" idx="12"/>
          </p:nvPr>
        </p:nvSpPr>
        <p:spPr>
          <a:ln/>
        </p:spPr>
        <p:txBody>
          <a:bodyPr/>
          <a:lstStyle>
            <a:lvl1pPr>
              <a:defRPr/>
            </a:lvl1pPr>
          </a:lstStyle>
          <a:p>
            <a:pPr>
              <a:defRPr/>
            </a:pPr>
            <a:fld id="{BD7A2C50-4DBC-0A4F-B70C-8A46362C47A4}" type="slidenum">
              <a:rPr lang="en-US" altLang="en-US"/>
              <a:pPr>
                <a:defRPr/>
              </a:pPr>
              <a:t>‹#›</a:t>
            </a:fld>
            <a:endParaRPr lang="en-US" altLang="en-US"/>
          </a:p>
        </p:txBody>
      </p:sp>
    </p:spTree>
    <p:extLst>
      <p:ext uri="{BB962C8B-B14F-4D97-AF65-F5344CB8AC3E}">
        <p14:creationId xmlns:p14="http://schemas.microsoft.com/office/powerpoint/2010/main" val="115177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AB416CE-D825-8E4E-93AB-7C2500F4414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816FBAC-166E-2044-B02F-67EC170B13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3665917-F377-0F49-8709-8FB8E197BDBD}"/>
              </a:ext>
            </a:extLst>
          </p:cNvPr>
          <p:cNvSpPr>
            <a:spLocks noGrp="1" noChangeArrowheads="1"/>
          </p:cNvSpPr>
          <p:nvPr>
            <p:ph type="sldNum" sz="quarter" idx="12"/>
          </p:nvPr>
        </p:nvSpPr>
        <p:spPr>
          <a:ln/>
        </p:spPr>
        <p:txBody>
          <a:bodyPr/>
          <a:lstStyle>
            <a:lvl1pPr>
              <a:defRPr/>
            </a:lvl1pPr>
          </a:lstStyle>
          <a:p>
            <a:pPr>
              <a:defRPr/>
            </a:pPr>
            <a:fld id="{4E504ED4-278A-6342-9AE0-703857D462D1}" type="slidenum">
              <a:rPr lang="en-US" altLang="en-US"/>
              <a:pPr>
                <a:defRPr/>
              </a:pPr>
              <a:t>‹#›</a:t>
            </a:fld>
            <a:endParaRPr lang="en-US" altLang="en-US"/>
          </a:p>
        </p:txBody>
      </p:sp>
    </p:spTree>
    <p:extLst>
      <p:ext uri="{BB962C8B-B14F-4D97-AF65-F5344CB8AC3E}">
        <p14:creationId xmlns:p14="http://schemas.microsoft.com/office/powerpoint/2010/main" val="311201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28C8970-4A40-5E42-B839-D6D9421358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A60A1-EF4E-8848-B7E1-A9E6F56CB2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9408A64-BD41-E947-AC8D-84DD80A1C8F1}"/>
              </a:ext>
            </a:extLst>
          </p:cNvPr>
          <p:cNvSpPr>
            <a:spLocks noGrp="1" noChangeArrowheads="1"/>
          </p:cNvSpPr>
          <p:nvPr>
            <p:ph type="sldNum" sz="quarter" idx="12"/>
          </p:nvPr>
        </p:nvSpPr>
        <p:spPr>
          <a:ln/>
        </p:spPr>
        <p:txBody>
          <a:bodyPr/>
          <a:lstStyle>
            <a:lvl1pPr>
              <a:defRPr/>
            </a:lvl1pPr>
          </a:lstStyle>
          <a:p>
            <a:pPr>
              <a:defRPr/>
            </a:pPr>
            <a:fld id="{285740D2-3711-B642-ADF6-16F3DD60AB83}" type="slidenum">
              <a:rPr lang="en-US" altLang="en-US"/>
              <a:pPr>
                <a:defRPr/>
              </a:pPr>
              <a:t>‹#›</a:t>
            </a:fld>
            <a:endParaRPr lang="en-US" altLang="en-US"/>
          </a:p>
        </p:txBody>
      </p:sp>
    </p:spTree>
    <p:extLst>
      <p:ext uri="{BB962C8B-B14F-4D97-AF65-F5344CB8AC3E}">
        <p14:creationId xmlns:p14="http://schemas.microsoft.com/office/powerpoint/2010/main" val="267045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9FBF50-FF4A-9D44-BE15-B59A6EC04BC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241821F-9117-7244-9CD1-70E0C5754B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292F48C-11C1-0C46-918F-C1FABABDD704}"/>
              </a:ext>
            </a:extLst>
          </p:cNvPr>
          <p:cNvSpPr>
            <a:spLocks noGrp="1" noChangeArrowheads="1"/>
          </p:cNvSpPr>
          <p:nvPr>
            <p:ph type="sldNum" sz="quarter" idx="12"/>
          </p:nvPr>
        </p:nvSpPr>
        <p:spPr>
          <a:ln/>
        </p:spPr>
        <p:txBody>
          <a:bodyPr/>
          <a:lstStyle>
            <a:lvl1pPr>
              <a:defRPr/>
            </a:lvl1pPr>
          </a:lstStyle>
          <a:p>
            <a:pPr>
              <a:defRPr/>
            </a:pPr>
            <a:fld id="{7E7AD669-6C8F-E046-B0A9-6F4AD097C974}" type="slidenum">
              <a:rPr lang="en-US" altLang="en-US"/>
              <a:pPr>
                <a:defRPr/>
              </a:pPr>
              <a:t>‹#›</a:t>
            </a:fld>
            <a:endParaRPr lang="en-US" altLang="en-US"/>
          </a:p>
        </p:txBody>
      </p:sp>
    </p:spTree>
    <p:extLst>
      <p:ext uri="{BB962C8B-B14F-4D97-AF65-F5344CB8AC3E}">
        <p14:creationId xmlns:p14="http://schemas.microsoft.com/office/powerpoint/2010/main" val="250977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D0D1157-884B-914D-B909-95F5118D8D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BE53C1-D86D-CB41-88F9-25090358B9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335A43-CD2C-1646-A52F-69B4ED8CB7E5}"/>
              </a:ext>
            </a:extLst>
          </p:cNvPr>
          <p:cNvSpPr>
            <a:spLocks noGrp="1" noChangeArrowheads="1"/>
          </p:cNvSpPr>
          <p:nvPr>
            <p:ph type="sldNum" sz="quarter" idx="12"/>
          </p:nvPr>
        </p:nvSpPr>
        <p:spPr>
          <a:ln/>
        </p:spPr>
        <p:txBody>
          <a:bodyPr/>
          <a:lstStyle>
            <a:lvl1pPr>
              <a:defRPr/>
            </a:lvl1pPr>
          </a:lstStyle>
          <a:p>
            <a:pPr>
              <a:defRPr/>
            </a:pPr>
            <a:fld id="{63A57731-43CA-8B4E-8EAF-F2988360CD57}" type="slidenum">
              <a:rPr lang="en-US" altLang="en-US"/>
              <a:pPr>
                <a:defRPr/>
              </a:pPr>
              <a:t>‹#›</a:t>
            </a:fld>
            <a:endParaRPr lang="en-US" altLang="en-US"/>
          </a:p>
        </p:txBody>
      </p:sp>
    </p:spTree>
    <p:extLst>
      <p:ext uri="{BB962C8B-B14F-4D97-AF65-F5344CB8AC3E}">
        <p14:creationId xmlns:p14="http://schemas.microsoft.com/office/powerpoint/2010/main" val="354307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213E533-2B7D-5544-B939-6DD71DAFE5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8090FC0-6DDD-0147-A7EE-40E299ACD5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50274E-CAB2-4549-A7C1-75A3C62A5EEC}"/>
              </a:ext>
            </a:extLst>
          </p:cNvPr>
          <p:cNvSpPr>
            <a:spLocks noGrp="1" noChangeArrowheads="1"/>
          </p:cNvSpPr>
          <p:nvPr>
            <p:ph type="sldNum" sz="quarter" idx="12"/>
          </p:nvPr>
        </p:nvSpPr>
        <p:spPr>
          <a:ln/>
        </p:spPr>
        <p:txBody>
          <a:bodyPr/>
          <a:lstStyle>
            <a:lvl1pPr>
              <a:defRPr/>
            </a:lvl1pPr>
          </a:lstStyle>
          <a:p>
            <a:pPr>
              <a:defRPr/>
            </a:pPr>
            <a:fld id="{1C07A222-FCDB-564D-9904-623807112E14}" type="slidenum">
              <a:rPr lang="en-US" altLang="en-US"/>
              <a:pPr>
                <a:defRPr/>
              </a:pPr>
              <a:t>‹#›</a:t>
            </a:fld>
            <a:endParaRPr lang="en-US" altLang="en-US"/>
          </a:p>
        </p:txBody>
      </p:sp>
    </p:spTree>
    <p:extLst>
      <p:ext uri="{BB962C8B-B14F-4D97-AF65-F5344CB8AC3E}">
        <p14:creationId xmlns:p14="http://schemas.microsoft.com/office/powerpoint/2010/main" val="124791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3E24369-F9B1-F449-9004-2661DC7B0E4D}"/>
              </a:ext>
            </a:extLst>
          </p:cNvPr>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40" tIns="219422" rIns="438840" bIns="219422"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48232FD-932B-AC4D-BC6D-7EA698281AF6}"/>
              </a:ext>
            </a:extLst>
          </p:cNvPr>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40" tIns="219422" rIns="438840" bIns="21942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1076" name="Rectangle 4">
            <a:extLst>
              <a:ext uri="{FF2B5EF4-FFF2-40B4-BE49-F238E27FC236}">
                <a16:creationId xmlns:a16="http://schemas.microsoft.com/office/drawing/2014/main" id="{8809CA46-EA5E-9043-8453-E2415D31D4AA}"/>
              </a:ext>
            </a:extLst>
          </p:cNvPr>
          <p:cNvSpPr>
            <a:spLocks noGrp="1" noChangeArrowheads="1"/>
          </p:cNvSpPr>
          <p:nvPr>
            <p:ph type="dt" sz="half" idx="2"/>
          </p:nvPr>
        </p:nvSpPr>
        <p:spPr bwMode="auto">
          <a:xfrm>
            <a:off x="2193925" y="29976763"/>
            <a:ext cx="10242550" cy="2286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438840" tIns="219422" rIns="438840" bIns="219422" numCol="1" anchor="t" anchorCtr="0" compatLnSpc="1">
            <a:prstTxWarp prst="textNoShape">
              <a:avLst/>
            </a:prstTxWarp>
          </a:bodyPr>
          <a:lstStyle>
            <a:lvl1pPr defTabSz="4389438" eaLnBrk="1" hangingPunct="1">
              <a:defRPr sz="6700">
                <a:latin typeface="Arial" charset="0"/>
                <a:ea typeface="ＭＳ Ｐゴシック" charset="0"/>
                <a:cs typeface="Arial" charset="0"/>
              </a:defRPr>
            </a:lvl1pPr>
          </a:lstStyle>
          <a:p>
            <a:pPr>
              <a:defRPr/>
            </a:pPr>
            <a:endParaRPr lang="en-US"/>
          </a:p>
        </p:txBody>
      </p:sp>
      <p:sp>
        <p:nvSpPr>
          <p:cNvPr id="131077" name="Rectangle 5">
            <a:extLst>
              <a:ext uri="{FF2B5EF4-FFF2-40B4-BE49-F238E27FC236}">
                <a16:creationId xmlns:a16="http://schemas.microsoft.com/office/drawing/2014/main" id="{9A11B1CC-8820-DF45-9ED2-49730FC86BC9}"/>
              </a:ext>
            </a:extLst>
          </p:cNvPr>
          <p:cNvSpPr>
            <a:spLocks noGrp="1" noChangeArrowheads="1"/>
          </p:cNvSpPr>
          <p:nvPr>
            <p:ph type="ftr" sz="quarter" idx="3"/>
          </p:nvPr>
        </p:nvSpPr>
        <p:spPr bwMode="auto">
          <a:xfrm>
            <a:off x="14995525" y="29976763"/>
            <a:ext cx="13900150" cy="2286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438840" tIns="219422" rIns="438840" bIns="219422" numCol="1" anchor="t" anchorCtr="0" compatLnSpc="1">
            <a:prstTxWarp prst="textNoShape">
              <a:avLst/>
            </a:prstTxWarp>
          </a:bodyPr>
          <a:lstStyle>
            <a:lvl1pPr algn="ctr" defTabSz="4389438" eaLnBrk="1" hangingPunct="1">
              <a:defRPr sz="6700">
                <a:latin typeface="Arial" charset="0"/>
                <a:ea typeface="ＭＳ Ｐゴシック" charset="0"/>
                <a:cs typeface="Arial" charset="0"/>
              </a:defRPr>
            </a:lvl1pPr>
          </a:lstStyle>
          <a:p>
            <a:pPr>
              <a:defRPr/>
            </a:pPr>
            <a:endParaRPr lang="en-US"/>
          </a:p>
        </p:txBody>
      </p:sp>
      <p:sp>
        <p:nvSpPr>
          <p:cNvPr id="131078" name="Rectangle 6">
            <a:extLst>
              <a:ext uri="{FF2B5EF4-FFF2-40B4-BE49-F238E27FC236}">
                <a16:creationId xmlns:a16="http://schemas.microsoft.com/office/drawing/2014/main" id="{2AC69FBB-1A4C-F447-A38A-378528060FA9}"/>
              </a:ext>
            </a:extLst>
          </p:cNvPr>
          <p:cNvSpPr>
            <a:spLocks noGrp="1" noChangeArrowheads="1"/>
          </p:cNvSpPr>
          <p:nvPr>
            <p:ph type="sldNum" sz="quarter" idx="4"/>
          </p:nvPr>
        </p:nvSpPr>
        <p:spPr bwMode="auto">
          <a:xfrm>
            <a:off x="31454725" y="29976763"/>
            <a:ext cx="10242550" cy="2286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438840" tIns="219422" rIns="438840" bIns="219422" numCol="1" anchor="t" anchorCtr="0" compatLnSpc="1">
            <a:prstTxWarp prst="textNoShape">
              <a:avLst/>
            </a:prstTxWarp>
          </a:bodyPr>
          <a:lstStyle>
            <a:lvl1pPr algn="r" defTabSz="4389438" eaLnBrk="1" hangingPunct="1">
              <a:defRPr sz="6700"/>
            </a:lvl1pPr>
          </a:lstStyle>
          <a:p>
            <a:pPr>
              <a:defRPr/>
            </a:pPr>
            <a:fld id="{2AE2D9CD-D736-8044-ACA7-8540778DDC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defTabSz="4389438" rtl="0" eaLnBrk="0" fontAlgn="base" hangingPunct="0">
        <a:spcBef>
          <a:spcPct val="0"/>
        </a:spcBef>
        <a:spcAft>
          <a:spcPct val="0"/>
        </a:spcAft>
        <a:defRPr sz="21100">
          <a:solidFill>
            <a:schemeClr val="tx2"/>
          </a:solidFill>
          <a:latin typeface="+mj-lt"/>
          <a:ea typeface="MS PGothic" panose="020B0600070205080204" pitchFamily="34" charset="-128"/>
          <a:cs typeface="+mj-cs"/>
        </a:defRPr>
      </a:lvl1pPr>
      <a:lvl2pPr algn="ctr" defTabSz="4389438" rtl="0" eaLnBrk="0" fontAlgn="base" hangingPunct="0">
        <a:spcBef>
          <a:spcPct val="0"/>
        </a:spcBef>
        <a:spcAft>
          <a:spcPct val="0"/>
        </a:spcAft>
        <a:defRPr sz="21100">
          <a:solidFill>
            <a:schemeClr val="tx2"/>
          </a:solidFill>
          <a:latin typeface="Arial" charset="0"/>
          <a:ea typeface="MS PGothic" panose="020B0600070205080204" pitchFamily="34" charset="-128"/>
          <a:cs typeface="Arial" charset="0"/>
        </a:defRPr>
      </a:lvl2pPr>
      <a:lvl3pPr algn="ctr" defTabSz="4389438" rtl="0" eaLnBrk="0" fontAlgn="base" hangingPunct="0">
        <a:spcBef>
          <a:spcPct val="0"/>
        </a:spcBef>
        <a:spcAft>
          <a:spcPct val="0"/>
        </a:spcAft>
        <a:defRPr sz="21100">
          <a:solidFill>
            <a:schemeClr val="tx2"/>
          </a:solidFill>
          <a:latin typeface="Arial" charset="0"/>
          <a:ea typeface="MS PGothic" panose="020B0600070205080204" pitchFamily="34" charset="-128"/>
          <a:cs typeface="Arial" charset="0"/>
        </a:defRPr>
      </a:lvl3pPr>
      <a:lvl4pPr algn="ctr" defTabSz="4389438" rtl="0" eaLnBrk="0" fontAlgn="base" hangingPunct="0">
        <a:spcBef>
          <a:spcPct val="0"/>
        </a:spcBef>
        <a:spcAft>
          <a:spcPct val="0"/>
        </a:spcAft>
        <a:defRPr sz="21100">
          <a:solidFill>
            <a:schemeClr val="tx2"/>
          </a:solidFill>
          <a:latin typeface="Arial" charset="0"/>
          <a:ea typeface="MS PGothic" panose="020B0600070205080204" pitchFamily="34" charset="-128"/>
          <a:cs typeface="Arial" charset="0"/>
        </a:defRPr>
      </a:lvl4pPr>
      <a:lvl5pPr algn="ctr" defTabSz="4389438" rtl="0" eaLnBrk="0" fontAlgn="base" hangingPunct="0">
        <a:spcBef>
          <a:spcPct val="0"/>
        </a:spcBef>
        <a:spcAft>
          <a:spcPct val="0"/>
        </a:spcAft>
        <a:defRPr sz="21100">
          <a:solidFill>
            <a:schemeClr val="tx2"/>
          </a:solidFill>
          <a:latin typeface="Arial" charset="0"/>
          <a:ea typeface="MS PGothic" panose="020B0600070205080204" pitchFamily="34" charset="-128"/>
          <a:cs typeface="Arial" charset="0"/>
        </a:defRPr>
      </a:lvl5pPr>
      <a:lvl6pPr marL="457200" algn="ctr" defTabSz="4389438" rtl="0" fontAlgn="base">
        <a:spcBef>
          <a:spcPct val="0"/>
        </a:spcBef>
        <a:spcAft>
          <a:spcPct val="0"/>
        </a:spcAft>
        <a:defRPr sz="21100">
          <a:solidFill>
            <a:schemeClr val="tx2"/>
          </a:solidFill>
          <a:latin typeface="Arial" charset="0"/>
          <a:ea typeface="ＭＳ Ｐゴシック" charset="0"/>
          <a:cs typeface="Arial" charset="0"/>
        </a:defRPr>
      </a:lvl6pPr>
      <a:lvl7pPr marL="914400" algn="ctr" defTabSz="4389438" rtl="0" fontAlgn="base">
        <a:spcBef>
          <a:spcPct val="0"/>
        </a:spcBef>
        <a:spcAft>
          <a:spcPct val="0"/>
        </a:spcAft>
        <a:defRPr sz="21100">
          <a:solidFill>
            <a:schemeClr val="tx2"/>
          </a:solidFill>
          <a:latin typeface="Arial" charset="0"/>
          <a:ea typeface="ＭＳ Ｐゴシック" charset="0"/>
          <a:cs typeface="Arial" charset="0"/>
        </a:defRPr>
      </a:lvl7pPr>
      <a:lvl8pPr marL="1371600" algn="ctr" defTabSz="4389438" rtl="0" fontAlgn="base">
        <a:spcBef>
          <a:spcPct val="0"/>
        </a:spcBef>
        <a:spcAft>
          <a:spcPct val="0"/>
        </a:spcAft>
        <a:defRPr sz="21100">
          <a:solidFill>
            <a:schemeClr val="tx2"/>
          </a:solidFill>
          <a:latin typeface="Arial" charset="0"/>
          <a:ea typeface="ＭＳ Ｐゴシック" charset="0"/>
          <a:cs typeface="Arial" charset="0"/>
        </a:defRPr>
      </a:lvl8pPr>
      <a:lvl9pPr marL="1828800" algn="ctr" defTabSz="4389438" rtl="0" fontAlgn="base">
        <a:spcBef>
          <a:spcPct val="0"/>
        </a:spcBef>
        <a:spcAft>
          <a:spcPct val="0"/>
        </a:spcAft>
        <a:defRPr sz="21100">
          <a:solidFill>
            <a:schemeClr val="tx2"/>
          </a:solidFill>
          <a:latin typeface="Arial" charset="0"/>
          <a:ea typeface="ＭＳ Ｐゴシック" charset="0"/>
          <a:cs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S PGothic" panose="020B0600070205080204" pitchFamily="34" charset="-128"/>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ea typeface="Arial" charset="0"/>
          <a:cs typeface="+mn-cs"/>
        </a:defRPr>
      </a:lvl2pPr>
      <a:lvl3pPr marL="5486400" indent="-1096963" algn="l" defTabSz="4389438" rtl="0" eaLnBrk="0" fontAlgn="base" hangingPunct="0">
        <a:spcBef>
          <a:spcPct val="20000"/>
        </a:spcBef>
        <a:spcAft>
          <a:spcPct val="0"/>
        </a:spcAft>
        <a:buChar char="•"/>
        <a:defRPr sz="11500">
          <a:solidFill>
            <a:schemeClr val="tx1"/>
          </a:solidFill>
          <a:latin typeface="+mn-lt"/>
          <a:ea typeface="Arial" charset="0"/>
          <a:cs typeface="+mn-cs"/>
        </a:defRPr>
      </a:lvl3pPr>
      <a:lvl4pPr marL="7680325" indent="-1096963" algn="l" defTabSz="4389438" rtl="0" eaLnBrk="0" fontAlgn="base" hangingPunct="0">
        <a:spcBef>
          <a:spcPct val="20000"/>
        </a:spcBef>
        <a:spcAft>
          <a:spcPct val="0"/>
        </a:spcAft>
        <a:buChar char="–"/>
        <a:defRPr sz="9600">
          <a:solidFill>
            <a:schemeClr val="tx1"/>
          </a:solidFill>
          <a:latin typeface="+mn-lt"/>
          <a:ea typeface="Arial" charset="0"/>
          <a:cs typeface="+mn-cs"/>
        </a:defRPr>
      </a:lvl4pPr>
      <a:lvl5pPr marL="9875838" indent="-1096963" algn="l" defTabSz="4389438" rtl="0" eaLnBrk="0" fontAlgn="base" hangingPunct="0">
        <a:spcBef>
          <a:spcPct val="20000"/>
        </a:spcBef>
        <a:spcAft>
          <a:spcPct val="0"/>
        </a:spcAft>
        <a:buChar char="»"/>
        <a:defRPr sz="9600">
          <a:solidFill>
            <a:schemeClr val="tx1"/>
          </a:solidFill>
          <a:latin typeface="+mn-lt"/>
          <a:ea typeface="Arial" charset="0"/>
          <a:cs typeface="+mn-cs"/>
        </a:defRPr>
      </a:lvl5pPr>
      <a:lvl6pPr marL="10333038" indent="-1096963" algn="l" defTabSz="4389438" rtl="0" fontAlgn="base">
        <a:spcBef>
          <a:spcPct val="20000"/>
        </a:spcBef>
        <a:spcAft>
          <a:spcPct val="0"/>
        </a:spcAft>
        <a:buChar char="»"/>
        <a:defRPr sz="9600">
          <a:solidFill>
            <a:schemeClr val="tx1"/>
          </a:solidFill>
          <a:latin typeface="+mn-lt"/>
          <a:ea typeface="Arial" charset="0"/>
          <a:cs typeface="+mn-cs"/>
        </a:defRPr>
      </a:lvl6pPr>
      <a:lvl7pPr marL="10790238" indent="-1096963" algn="l" defTabSz="4389438" rtl="0" fontAlgn="base">
        <a:spcBef>
          <a:spcPct val="20000"/>
        </a:spcBef>
        <a:spcAft>
          <a:spcPct val="0"/>
        </a:spcAft>
        <a:buChar char="»"/>
        <a:defRPr sz="9600">
          <a:solidFill>
            <a:schemeClr val="tx1"/>
          </a:solidFill>
          <a:latin typeface="+mn-lt"/>
          <a:ea typeface="Arial" charset="0"/>
          <a:cs typeface="+mn-cs"/>
        </a:defRPr>
      </a:lvl7pPr>
      <a:lvl8pPr marL="11247438" indent="-1096963" algn="l" defTabSz="4389438" rtl="0" fontAlgn="base">
        <a:spcBef>
          <a:spcPct val="20000"/>
        </a:spcBef>
        <a:spcAft>
          <a:spcPct val="0"/>
        </a:spcAft>
        <a:buChar char="»"/>
        <a:defRPr sz="9600">
          <a:solidFill>
            <a:schemeClr val="tx1"/>
          </a:solidFill>
          <a:latin typeface="+mn-lt"/>
          <a:ea typeface="Arial" charset="0"/>
          <a:cs typeface="+mn-cs"/>
        </a:defRPr>
      </a:lvl8pPr>
      <a:lvl9pPr marL="11704638" indent="-1096963" algn="l" defTabSz="4389438" rtl="0" fontAlgn="base">
        <a:spcBef>
          <a:spcPct val="20000"/>
        </a:spcBef>
        <a:spcAft>
          <a:spcPct val="0"/>
        </a:spcAft>
        <a:buChar char="»"/>
        <a:defRPr sz="9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B6F903A-039C-154D-98FD-1FB0118715BD}"/>
              </a:ext>
            </a:extLst>
          </p:cNvPr>
          <p:cNvSpPr>
            <a:spLocks noGrp="1" noChangeArrowheads="1"/>
          </p:cNvSpPr>
          <p:nvPr>
            <p:ph type="title" sz="quarter"/>
          </p:nvPr>
        </p:nvSpPr>
        <p:spPr>
          <a:xfrm>
            <a:off x="914400" y="762000"/>
            <a:ext cx="41986200" cy="205740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lstStyle/>
          <a:p>
            <a:pPr eaLnBrk="1" hangingPunct="1">
              <a:defRPr/>
            </a:pPr>
            <a:r>
              <a:rPr lang="en-US" sz="9600" b="1" dirty="0">
                <a:solidFill>
                  <a:srgbClr val="5A276C"/>
                </a:solidFill>
                <a:latin typeface="+mj-lt"/>
              </a:rPr>
              <a:t>Title</a:t>
            </a:r>
            <a:endParaRPr lang="en-US" sz="8800" b="1" dirty="0">
              <a:solidFill>
                <a:srgbClr val="5A276C"/>
              </a:solidFill>
              <a:latin typeface="+mj-lt"/>
            </a:endParaRPr>
          </a:p>
        </p:txBody>
      </p:sp>
      <p:sp>
        <p:nvSpPr>
          <p:cNvPr id="2051" name="Rectangle 3">
            <a:extLst>
              <a:ext uri="{FF2B5EF4-FFF2-40B4-BE49-F238E27FC236}">
                <a16:creationId xmlns:a16="http://schemas.microsoft.com/office/drawing/2014/main" id="{48A51C81-3A3A-B942-A2E5-B7D033B36ACA}"/>
              </a:ext>
            </a:extLst>
          </p:cNvPr>
          <p:cNvSpPr>
            <a:spLocks noGrp="1" noChangeArrowheads="1"/>
          </p:cNvSpPr>
          <p:nvPr>
            <p:ph type="subTitle" idx="4294967295"/>
          </p:nvPr>
        </p:nvSpPr>
        <p:spPr>
          <a:xfrm>
            <a:off x="954088" y="2692400"/>
            <a:ext cx="42138600" cy="1905000"/>
          </a:xfrm>
        </p:spPr>
        <p:txBody>
          <a:bodyPr/>
          <a:lstStyle/>
          <a:p>
            <a:pPr marL="0" indent="0" algn="ctr" eaLnBrk="1" hangingPunct="1">
              <a:lnSpc>
                <a:spcPct val="90000"/>
              </a:lnSpc>
              <a:buFontTx/>
              <a:buNone/>
              <a:defRPr/>
            </a:pPr>
            <a:r>
              <a:rPr lang="en-US" sz="6000" dirty="0">
                <a:ea typeface="+mn-ea"/>
              </a:rPr>
              <a:t>Name(s)</a:t>
            </a:r>
          </a:p>
          <a:p>
            <a:pPr marL="0" indent="0" algn="ctr" eaLnBrk="1" hangingPunct="1">
              <a:lnSpc>
                <a:spcPct val="90000"/>
              </a:lnSpc>
              <a:buFontTx/>
              <a:buNone/>
              <a:defRPr/>
            </a:pPr>
            <a:r>
              <a:rPr lang="en-US" sz="6600" dirty="0">
                <a:solidFill>
                  <a:srgbClr val="888888"/>
                </a:solidFill>
                <a:ea typeface="+mn-ea"/>
              </a:rPr>
              <a:t>Hobart and William Smith Colleges</a:t>
            </a:r>
          </a:p>
        </p:txBody>
      </p:sp>
      <p:sp>
        <p:nvSpPr>
          <p:cNvPr id="16387" name="Text Box 4">
            <a:extLst>
              <a:ext uri="{FF2B5EF4-FFF2-40B4-BE49-F238E27FC236}">
                <a16:creationId xmlns:a16="http://schemas.microsoft.com/office/drawing/2014/main" id="{A99F12BE-6617-5746-A01A-4F8D2859E380}"/>
              </a:ext>
            </a:extLst>
          </p:cNvPr>
          <p:cNvSpPr txBox="1">
            <a:spLocks noChangeArrowheads="1"/>
          </p:cNvSpPr>
          <p:nvPr/>
        </p:nvSpPr>
        <p:spPr bwMode="auto">
          <a:xfrm>
            <a:off x="320675" y="5429250"/>
            <a:ext cx="1280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6000" b="1">
                <a:solidFill>
                  <a:srgbClr val="00693C"/>
                </a:solidFill>
              </a:rPr>
              <a:t>Header Text</a:t>
            </a:r>
          </a:p>
        </p:txBody>
      </p:sp>
      <p:sp>
        <p:nvSpPr>
          <p:cNvPr id="16388" name="Text Box 5">
            <a:extLst>
              <a:ext uri="{FF2B5EF4-FFF2-40B4-BE49-F238E27FC236}">
                <a16:creationId xmlns:a16="http://schemas.microsoft.com/office/drawing/2014/main" id="{47A660B9-789B-2E44-BA7B-A5D96A835EB9}"/>
              </a:ext>
            </a:extLst>
          </p:cNvPr>
          <p:cNvSpPr txBox="1">
            <a:spLocks noChangeArrowheads="1"/>
          </p:cNvSpPr>
          <p:nvPr/>
        </p:nvSpPr>
        <p:spPr bwMode="auto">
          <a:xfrm>
            <a:off x="782638" y="6724650"/>
            <a:ext cx="12339637" cy="130190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4000">
                <a:latin typeface="Georgia" panose="02040502050405020303" pitchFamily="18" charset="0"/>
              </a:rPr>
              <a:t>Lorem ipsum dolor sit amet, consectetuer adipiscing elit. In vitae odio. Integer sollicitudin mauris et enim. In pede. Suspendisse ac sapien luctus lorem pharetra auctor. Cras bibendum, purus in feugiat volutpat, justo sapien ullamcorper nibh, sit amet hendrerit dolor lorem vel lorem. Sed varius suscipit leo. Cras eleifend orci et nisl. Suspendisse tristique. Aenean neque. Morbi consectetuer. In tempus, ligula a faucibus ullamcorper, mauris nisi auctor magna, sed pretium dui justo at risus. Nam mi justo, euismod at, tincidunt et, tincidunt a, dolor. Fusce ut purus eu tortor posuere scelerisque. Morbi at dui quis purus aliquam sodales. Aenean nec erat ac arcu ornare porttitor. Sed leo. Cras sagittis, orci quis feugiat vestibulum, turpis enim hendrerit est, eget condimentum sapien lectus sed tortor. Vestibulum sed sapien. </a:t>
            </a:r>
          </a:p>
          <a:p>
            <a:pPr eaLnBrk="1" hangingPunct="1">
              <a:spcBef>
                <a:spcPct val="0"/>
              </a:spcBef>
              <a:buFontTx/>
              <a:buNone/>
            </a:pPr>
            <a:endParaRPr lang="en-US" altLang="en-US" sz="4000">
              <a:latin typeface="Georgia" panose="02040502050405020303" pitchFamily="18" charset="0"/>
            </a:endParaRPr>
          </a:p>
          <a:p>
            <a:pPr eaLnBrk="1" hangingPunct="1">
              <a:spcBef>
                <a:spcPct val="0"/>
              </a:spcBef>
              <a:buFontTx/>
              <a:buNone/>
            </a:pPr>
            <a:r>
              <a:rPr lang="en-US" altLang="en-US" sz="4000">
                <a:latin typeface="Georgia" panose="02040502050405020303" pitchFamily="18" charset="0"/>
              </a:rPr>
              <a:t>Morbi at dui quis purus aliquam sodales. Aenean nec erat ac arcu ornare porttitor. Sed leo. </a:t>
            </a:r>
          </a:p>
          <a:p>
            <a:pPr eaLnBrk="1" hangingPunct="1">
              <a:spcBef>
                <a:spcPct val="0"/>
              </a:spcBef>
              <a:buFontTx/>
              <a:buNone/>
            </a:pPr>
            <a:endParaRPr lang="en-US" altLang="en-US" sz="4000" b="1">
              <a:latin typeface="Georgia" panose="02040502050405020303" pitchFamily="18" charset="0"/>
            </a:endParaRPr>
          </a:p>
        </p:txBody>
      </p:sp>
      <p:sp>
        <p:nvSpPr>
          <p:cNvPr id="16389" name="Text Box 7">
            <a:extLst>
              <a:ext uri="{FF2B5EF4-FFF2-40B4-BE49-F238E27FC236}">
                <a16:creationId xmlns:a16="http://schemas.microsoft.com/office/drawing/2014/main" id="{DFC913D1-69D4-174A-9891-A55DC43C3E52}"/>
              </a:ext>
            </a:extLst>
          </p:cNvPr>
          <p:cNvSpPr txBox="1">
            <a:spLocks noChangeArrowheads="1"/>
          </p:cNvSpPr>
          <p:nvPr/>
        </p:nvSpPr>
        <p:spPr bwMode="auto">
          <a:xfrm>
            <a:off x="30749875" y="6916738"/>
            <a:ext cx="12342813" cy="124031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4000">
                <a:latin typeface="Georgia" panose="02040502050405020303" pitchFamily="18" charset="0"/>
              </a:rPr>
              <a:t>Lorem ipsum dolor sit amet, consectetuer adipiscing elit. In vitae odio. Integer sollicitudin mauris et enim. In pede. Suspendisse ac sapien luctus lorem pharetra auctor. Cras bibendum, purus in feugiat volutpat, justo sapien ullamcorper nibh, sit amet hendrerit dolor lorem vel lorem. Sed varius suscipit leo. Cras eleifend orci et nisl. Suspendisse tristique. Aenean neque. Morbi consectetuer. In tempus, ligula a faucibus ullamcorper, mauris nisi auctor magna, sed pretium dui justo at risus. Nam mi justo, euismod at, tincidunt et, tincidunt a, dolor. Fusce ut purus eu tortor posuere scelerisque. Morbi at dui quis purus aliquam sodales. Aenean nec erat ac arcu ornare porttitor. Sed leo. Cras sagittis, orci quis feugiat vestibulum, turpis enim hendrerit est, eget condimentum sapien lectus sed tortor. Vestibulum sed sapien. </a:t>
            </a:r>
          </a:p>
          <a:p>
            <a:pPr eaLnBrk="1" hangingPunct="1">
              <a:spcBef>
                <a:spcPct val="0"/>
              </a:spcBef>
              <a:buFontTx/>
              <a:buNone/>
            </a:pPr>
            <a:endParaRPr lang="en-US" altLang="en-US" sz="4000">
              <a:latin typeface="Georgia" panose="02040502050405020303" pitchFamily="18" charset="0"/>
            </a:endParaRPr>
          </a:p>
          <a:p>
            <a:pPr eaLnBrk="1" hangingPunct="1">
              <a:spcBef>
                <a:spcPct val="0"/>
              </a:spcBef>
              <a:buFontTx/>
              <a:buNone/>
            </a:pPr>
            <a:r>
              <a:rPr lang="en-US" altLang="en-US" sz="4000">
                <a:latin typeface="Georgia" panose="02040502050405020303" pitchFamily="18" charset="0"/>
              </a:rPr>
              <a:t>Morbi at dui quis purus aliquam sodales. Aenean nec erat ac arcu ornare porttitor. Sed leo</a:t>
            </a:r>
          </a:p>
        </p:txBody>
      </p:sp>
      <p:sp>
        <p:nvSpPr>
          <p:cNvPr id="16390" name="Text Box 45">
            <a:extLst>
              <a:ext uri="{FF2B5EF4-FFF2-40B4-BE49-F238E27FC236}">
                <a16:creationId xmlns:a16="http://schemas.microsoft.com/office/drawing/2014/main" id="{0C1BC453-C7F2-0E43-B1BB-9436E790377E}"/>
              </a:ext>
            </a:extLst>
          </p:cNvPr>
          <p:cNvSpPr txBox="1">
            <a:spLocks noChangeArrowheads="1"/>
          </p:cNvSpPr>
          <p:nvPr/>
        </p:nvSpPr>
        <p:spPr bwMode="auto">
          <a:xfrm>
            <a:off x="29489400" y="5795963"/>
            <a:ext cx="1325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6000" b="1">
                <a:solidFill>
                  <a:srgbClr val="00693C"/>
                </a:solidFill>
              </a:rPr>
              <a:t>Header Text</a:t>
            </a:r>
          </a:p>
        </p:txBody>
      </p:sp>
      <p:sp>
        <p:nvSpPr>
          <p:cNvPr id="16391" name="Text Box 46">
            <a:extLst>
              <a:ext uri="{FF2B5EF4-FFF2-40B4-BE49-F238E27FC236}">
                <a16:creationId xmlns:a16="http://schemas.microsoft.com/office/drawing/2014/main" id="{6FB3F0DC-F979-0546-9AFA-EF166BA9BFE5}"/>
              </a:ext>
            </a:extLst>
          </p:cNvPr>
          <p:cNvSpPr txBox="1">
            <a:spLocks noChangeArrowheads="1"/>
          </p:cNvSpPr>
          <p:nvPr/>
        </p:nvSpPr>
        <p:spPr bwMode="auto">
          <a:xfrm>
            <a:off x="13868400" y="18459450"/>
            <a:ext cx="16230600" cy="13633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spcBef>
                <a:spcPct val="20000"/>
              </a:spcBef>
              <a:buChar char="•"/>
              <a:defRPr sz="15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4000">
                <a:latin typeface="Georgia" panose="02040502050405020303" pitchFamily="18" charset="0"/>
              </a:rPr>
              <a:t>Lorem ipsum dolor sit amet, consectetuer adipiscing elit. In vitae odio. Integer sollicitudin mauris et enim. In pede. Suspendisse ac sapien luctus lorem pharetra auctor. Cras bibendum, purus in feugiat volutpat, justo sapien ullamcorper nibh, sit amet hendrerit dolor lorem vel lorem. Sed varius suscipit leo. Cras eleifend orci et nisl. Suspendisse tristique. Aenean neque. Morbi consectetuer. In tempus, ligula a faucibus ullamcorper, mauris nisi auctor magna, sed pretium dui justo at risus. Nam mi justo, euismod at, tincidunt et, tincidunt a, dolor. Fusce ut purus eu tortor posuere scelerisque. Morbi at dui quis purus aliquam sodales. Aenean nec erat ac arcu ornare porttitor. Sed leo. Cras sagittis, orci quis feugiat vestibulum, turpis enim hendrerit est, eget condimentum sapien lectus sed tortor. Vestibulum sed sapien. </a:t>
            </a:r>
          </a:p>
          <a:p>
            <a:pPr eaLnBrk="1" hangingPunct="1">
              <a:spcBef>
                <a:spcPct val="0"/>
              </a:spcBef>
              <a:buFontTx/>
              <a:buNone/>
            </a:pPr>
            <a:endParaRPr lang="en-US" altLang="en-US" sz="4000">
              <a:latin typeface="Georgia" panose="02040502050405020303" pitchFamily="18" charset="0"/>
            </a:endParaRPr>
          </a:p>
          <a:p>
            <a:pPr eaLnBrk="1" hangingPunct="1">
              <a:spcBef>
                <a:spcPct val="0"/>
              </a:spcBef>
              <a:buFontTx/>
              <a:buNone/>
            </a:pPr>
            <a:r>
              <a:rPr lang="en-US" altLang="en-US" sz="4000">
                <a:latin typeface="Georgia" panose="02040502050405020303" pitchFamily="18" charset="0"/>
              </a:rPr>
              <a:t>Morbi at dui quis purus aliquam sodales. Aenean nec erat ac arcu ornare porttitor. Sed leo. Cras sagittis, orci quis feugiat vestibulum, turpis enim hendrerit est, eget condimentum sapien lectus sed tortor. Vestibulum sed sapien. 	</a:t>
            </a:r>
          </a:p>
          <a:p>
            <a:pPr eaLnBrk="1" hangingPunct="1">
              <a:spcBef>
                <a:spcPct val="0"/>
              </a:spcBef>
              <a:buFontTx/>
              <a:buNone/>
            </a:pPr>
            <a:endParaRPr lang="en-US" altLang="en-US" sz="4000" b="1">
              <a:latin typeface="Georgia" panose="02040502050405020303" pitchFamily="18" charset="0"/>
            </a:endParaRPr>
          </a:p>
          <a:p>
            <a:pPr eaLnBrk="1" hangingPunct="1">
              <a:spcBef>
                <a:spcPct val="0"/>
              </a:spcBef>
              <a:buFontTx/>
              <a:buNone/>
            </a:pPr>
            <a:r>
              <a:rPr lang="en-US" altLang="en-US" sz="4000">
                <a:latin typeface="Georgia" panose="02040502050405020303" pitchFamily="18" charset="0"/>
              </a:rPr>
              <a:t>Morbi at dui quis purus aliquam sodales. Aenean nec erat ac arcu ornare porttitor. Sed leo. </a:t>
            </a:r>
            <a:br>
              <a:rPr lang="en-US" altLang="en-US" sz="4000">
                <a:latin typeface="Georgia" panose="02040502050405020303" pitchFamily="18" charset="0"/>
              </a:rPr>
            </a:br>
            <a:endParaRPr lang="en-US" altLang="en-US" sz="4000">
              <a:latin typeface="Georgia" panose="02040502050405020303" pitchFamily="18" charset="0"/>
            </a:endParaRPr>
          </a:p>
          <a:p>
            <a:pPr eaLnBrk="1" hangingPunct="1">
              <a:spcBef>
                <a:spcPct val="0"/>
              </a:spcBef>
              <a:buFontTx/>
              <a:buNone/>
            </a:pPr>
            <a:endParaRPr lang="en-US" altLang="en-US" sz="4000">
              <a:latin typeface="Georgia" panose="02040502050405020303" pitchFamily="18" charset="0"/>
            </a:endParaRPr>
          </a:p>
        </p:txBody>
      </p:sp>
      <p:sp>
        <p:nvSpPr>
          <p:cNvPr id="16392" name="Text Box 59">
            <a:extLst>
              <a:ext uri="{FF2B5EF4-FFF2-40B4-BE49-F238E27FC236}">
                <a16:creationId xmlns:a16="http://schemas.microsoft.com/office/drawing/2014/main" id="{9DD48DD2-B5A7-B743-842D-FA63E8922069}"/>
              </a:ext>
            </a:extLst>
          </p:cNvPr>
          <p:cNvSpPr txBox="1">
            <a:spLocks noChangeArrowheads="1"/>
          </p:cNvSpPr>
          <p:nvPr/>
        </p:nvSpPr>
        <p:spPr bwMode="auto">
          <a:xfrm>
            <a:off x="30962600" y="32037338"/>
            <a:ext cx="6324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000">
                <a:solidFill>
                  <a:srgbClr val="5A276C"/>
                </a:solidFill>
              </a:rPr>
              <a:t>Caption</a:t>
            </a:r>
          </a:p>
        </p:txBody>
      </p:sp>
      <p:pic>
        <p:nvPicPr>
          <p:cNvPr id="16393" name="Picture 1">
            <a:extLst>
              <a:ext uri="{FF2B5EF4-FFF2-40B4-BE49-F238E27FC236}">
                <a16:creationId xmlns:a16="http://schemas.microsoft.com/office/drawing/2014/main" id="{ECB3A42B-1B0C-2140-B6B5-F13D19562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5495462" y="1066800"/>
            <a:ext cx="5190026"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59">
            <a:extLst>
              <a:ext uri="{FF2B5EF4-FFF2-40B4-BE49-F238E27FC236}">
                <a16:creationId xmlns:a16="http://schemas.microsoft.com/office/drawing/2014/main" id="{C95324D7-EBC3-724F-84C6-A3F8BE6CE730}"/>
              </a:ext>
            </a:extLst>
          </p:cNvPr>
          <p:cNvSpPr txBox="1">
            <a:spLocks noChangeArrowheads="1"/>
          </p:cNvSpPr>
          <p:nvPr/>
        </p:nvSpPr>
        <p:spPr bwMode="auto">
          <a:xfrm>
            <a:off x="730250" y="32007175"/>
            <a:ext cx="6324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000">
                <a:solidFill>
                  <a:srgbClr val="5A276C"/>
                </a:solidFill>
              </a:rPr>
              <a:t>Caption</a:t>
            </a:r>
          </a:p>
        </p:txBody>
      </p:sp>
      <p:sp>
        <p:nvSpPr>
          <p:cNvPr id="16395" name="Text Box 50">
            <a:extLst>
              <a:ext uri="{FF2B5EF4-FFF2-40B4-BE49-F238E27FC236}">
                <a16:creationId xmlns:a16="http://schemas.microsoft.com/office/drawing/2014/main" id="{B3A492BF-ABA3-BE47-99CE-1F82572EFBE7}"/>
              </a:ext>
            </a:extLst>
          </p:cNvPr>
          <p:cNvSpPr txBox="1">
            <a:spLocks noChangeArrowheads="1"/>
          </p:cNvSpPr>
          <p:nvPr/>
        </p:nvSpPr>
        <p:spPr bwMode="auto">
          <a:xfrm>
            <a:off x="15125700" y="17048163"/>
            <a:ext cx="1356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6" rIns="91397" bIns="4569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6000" b="1">
                <a:solidFill>
                  <a:srgbClr val="00693C"/>
                </a:solidFill>
              </a:rPr>
              <a:t>Header Text</a:t>
            </a:r>
          </a:p>
        </p:txBody>
      </p:sp>
      <p:pic>
        <p:nvPicPr>
          <p:cNvPr id="16396" name="Picture 21">
            <a:extLst>
              <a:ext uri="{FF2B5EF4-FFF2-40B4-BE49-F238E27FC236}">
                <a16:creationId xmlns:a16="http://schemas.microsoft.com/office/drawing/2014/main" id="{3F8F7C57-E68D-BB46-A7C2-DA0297F04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20083463"/>
            <a:ext cx="12331700" cy="11868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7" name="Picture 23">
            <a:extLst>
              <a:ext uri="{FF2B5EF4-FFF2-40B4-BE49-F238E27FC236}">
                <a16:creationId xmlns:a16="http://schemas.microsoft.com/office/drawing/2014/main" id="{6E2F40CF-03B6-194B-8069-625B652FC9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200" r="10042"/>
          <a:stretch>
            <a:fillRect/>
          </a:stretch>
        </p:blipFill>
        <p:spPr bwMode="auto">
          <a:xfrm>
            <a:off x="30749875" y="19743738"/>
            <a:ext cx="12342813" cy="1220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8" name="Text Box 59">
            <a:extLst>
              <a:ext uri="{FF2B5EF4-FFF2-40B4-BE49-F238E27FC236}">
                <a16:creationId xmlns:a16="http://schemas.microsoft.com/office/drawing/2014/main" id="{F83C18E7-F116-BF4C-9BAE-AC57F3628C0C}"/>
              </a:ext>
            </a:extLst>
          </p:cNvPr>
          <p:cNvSpPr txBox="1">
            <a:spLocks noChangeArrowheads="1"/>
          </p:cNvSpPr>
          <p:nvPr/>
        </p:nvSpPr>
        <p:spPr bwMode="auto">
          <a:xfrm>
            <a:off x="14057313" y="16054388"/>
            <a:ext cx="15700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000">
                <a:solidFill>
                  <a:srgbClr val="5A276C"/>
                </a:solidFill>
              </a:rPr>
              <a:t>Caption</a:t>
            </a:r>
          </a:p>
        </p:txBody>
      </p:sp>
      <p:pic>
        <p:nvPicPr>
          <p:cNvPr id="16399" name="Picture 2">
            <a:extLst>
              <a:ext uri="{FF2B5EF4-FFF2-40B4-BE49-F238E27FC236}">
                <a16:creationId xmlns:a16="http://schemas.microsoft.com/office/drawing/2014/main" id="{1049496C-DA3A-AA41-ABB7-932CF569A5B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68400" y="6008688"/>
            <a:ext cx="16230600" cy="9850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1034</TotalTime>
  <Words>572</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ＭＳ Ｐゴシック</vt:lpstr>
      <vt:lpstr>Arial</vt:lpstr>
      <vt:lpstr>Georgia</vt:lpstr>
      <vt:lpstr>Default Design</vt:lpstr>
      <vt:lpstr>Title</vt:lpstr>
    </vt:vector>
  </TitlesOfParts>
  <Company>Hobart and William Smith Colleges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creator>Information Technology</dc:creator>
  <cp:lastModifiedBy>Webb, Jennifer</cp:lastModifiedBy>
  <cp:revision>39</cp:revision>
  <dcterms:created xsi:type="dcterms:W3CDTF">2006-04-04T14:31:09Z</dcterms:created>
  <dcterms:modified xsi:type="dcterms:W3CDTF">2019-02-01T14:45:01Z</dcterms:modified>
</cp:coreProperties>
</file>