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notesMasterIdLst>
    <p:notesMasterId r:id="rId3"/>
  </p:notesMasterIdLst>
  <p:handoutMasterIdLst>
    <p:handoutMasterId r:id="rId4"/>
  </p:handoutMasterIdLst>
  <p:sldIdLst>
    <p:sldId id="256" r:id="rId2"/>
  </p:sldIdLst>
  <p:sldSz cx="43891200" cy="32918400"/>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6"/>
  </p:normalViewPr>
  <p:slideViewPr>
    <p:cSldViewPr>
      <p:cViewPr varScale="1">
        <p:scale>
          <a:sx n="17" d="100"/>
          <a:sy n="17" d="100"/>
        </p:scale>
        <p:origin x="1602" y="186"/>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DC8B6625-5E43-EC4D-9F6A-188661A86C47}"/>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3" name="Rectangle 3">
            <a:extLst>
              <a:ext uri="{FF2B5EF4-FFF2-40B4-BE49-F238E27FC236}">
                <a16:creationId xmlns:a16="http://schemas.microsoft.com/office/drawing/2014/main" id="{76D2221E-A1C0-CF4E-AFF7-56D53B52A1A6}"/>
              </a:ext>
            </a:extLst>
          </p:cNvPr>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33124" name="Rectangle 4">
            <a:extLst>
              <a:ext uri="{FF2B5EF4-FFF2-40B4-BE49-F238E27FC236}">
                <a16:creationId xmlns:a16="http://schemas.microsoft.com/office/drawing/2014/main" id="{558947BC-265C-4E41-BB78-1A62562A5CA8}"/>
              </a:ext>
            </a:extLst>
          </p:cNvPr>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5" name="Rectangle 5">
            <a:extLst>
              <a:ext uri="{FF2B5EF4-FFF2-40B4-BE49-F238E27FC236}">
                <a16:creationId xmlns:a16="http://schemas.microsoft.com/office/drawing/2014/main" id="{97CCAED3-FB59-F74F-9693-F9D41EF7DC53}"/>
              </a:ext>
            </a:extLst>
          </p:cNvPr>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23A21F67-73FB-3944-875D-B3F6684846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834DED5D-096A-1243-9513-0388991CA609}"/>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3" name="Rectangle 3">
            <a:extLst>
              <a:ext uri="{FF2B5EF4-FFF2-40B4-BE49-F238E27FC236}">
                <a16:creationId xmlns:a16="http://schemas.microsoft.com/office/drawing/2014/main" id="{E8E0F439-B304-634B-B317-3D80D68F81F4}"/>
              </a:ext>
            </a:extLst>
          </p:cNvPr>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4340" name="Rectangle 4">
            <a:extLst>
              <a:ext uri="{FF2B5EF4-FFF2-40B4-BE49-F238E27FC236}">
                <a16:creationId xmlns:a16="http://schemas.microsoft.com/office/drawing/2014/main" id="{A54414C5-C706-D246-85CF-1EEEDECA9D5A}"/>
              </a:ext>
            </a:extLst>
          </p:cNvPr>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a:extLst>
              <a:ext uri="{FF2B5EF4-FFF2-40B4-BE49-F238E27FC236}">
                <a16:creationId xmlns:a16="http://schemas.microsoft.com/office/drawing/2014/main" id="{7C0D7EAD-4B5D-5E49-8253-EC51DDD9C98D}"/>
              </a:ext>
            </a:extLst>
          </p:cNvPr>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a:extLst>
              <a:ext uri="{FF2B5EF4-FFF2-40B4-BE49-F238E27FC236}">
                <a16:creationId xmlns:a16="http://schemas.microsoft.com/office/drawing/2014/main" id="{5F15BDC5-D2AC-F44F-BD3A-51610F0611F2}"/>
              </a:ext>
            </a:extLst>
          </p:cNvPr>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7" name="Rectangle 7">
            <a:extLst>
              <a:ext uri="{FF2B5EF4-FFF2-40B4-BE49-F238E27FC236}">
                <a16:creationId xmlns:a16="http://schemas.microsoft.com/office/drawing/2014/main" id="{363EDC98-BFE6-6F4F-A4D1-9292783B2D4D}"/>
              </a:ext>
            </a:extLst>
          </p:cNvPr>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9EB77C96-5E96-E040-BF71-262C3069B3B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439AE5CE-40D5-6F42-814D-A93741B6FF3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F0A3AE47-922F-3844-961B-FB03AFA0629B}" type="slidenum">
              <a:rPr lang="en-US" altLang="en-US" smtClean="0"/>
              <a:pPr>
                <a:spcBef>
                  <a:spcPct val="0"/>
                </a:spcBef>
              </a:pPr>
              <a:t>1</a:t>
            </a:fld>
            <a:endParaRPr lang="en-US" altLang="en-US"/>
          </a:p>
        </p:txBody>
      </p:sp>
      <p:sp>
        <p:nvSpPr>
          <p:cNvPr id="17410" name="Rectangle 2">
            <a:extLst>
              <a:ext uri="{FF2B5EF4-FFF2-40B4-BE49-F238E27FC236}">
                <a16:creationId xmlns:a16="http://schemas.microsoft.com/office/drawing/2014/main" id="{83E8F86E-36A0-0E4A-BD4F-26E82E686E3D}"/>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30F89EA7-219D-A54E-ACA4-614EFA772C3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6"/>
            <a:ext cx="37306251" cy="7054850"/>
          </a:xfrm>
        </p:spPr>
        <p:txBody>
          <a:bodyPr/>
          <a:lstStyle/>
          <a:p>
            <a:r>
              <a:rPr lang="en-US"/>
              <a:t>Click to edit Master title style</a:t>
            </a:r>
          </a:p>
        </p:txBody>
      </p:sp>
      <p:sp>
        <p:nvSpPr>
          <p:cNvPr id="3" name="Subtitle 2"/>
          <p:cNvSpPr>
            <a:spLocks noGrp="1"/>
          </p:cNvSpPr>
          <p:nvPr>
            <p:ph type="subTitle" idx="1"/>
          </p:nvPr>
        </p:nvSpPr>
        <p:spPr>
          <a:xfrm>
            <a:off x="6583364" y="18653126"/>
            <a:ext cx="30724475" cy="841375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018312E-DF4F-0447-9824-2ABDF21EC2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C85596D-D75F-FE43-8FC1-8548AF7EA6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5732898-6258-E64A-AAD0-F5F7E5195FD5}"/>
              </a:ext>
            </a:extLst>
          </p:cNvPr>
          <p:cNvSpPr>
            <a:spLocks noGrp="1" noChangeArrowheads="1"/>
          </p:cNvSpPr>
          <p:nvPr>
            <p:ph type="sldNum" sz="quarter" idx="12"/>
          </p:nvPr>
        </p:nvSpPr>
        <p:spPr>
          <a:ln/>
        </p:spPr>
        <p:txBody>
          <a:bodyPr/>
          <a:lstStyle>
            <a:lvl1pPr>
              <a:defRPr/>
            </a:lvl1pPr>
          </a:lstStyle>
          <a:p>
            <a:pPr>
              <a:defRPr/>
            </a:pPr>
            <a:fld id="{38A475CB-59B4-614A-9A3B-341901117D6B}" type="slidenum">
              <a:rPr lang="en-US" altLang="en-US"/>
              <a:pPr>
                <a:defRPr/>
              </a:pPr>
              <a:t>‹#›</a:t>
            </a:fld>
            <a:endParaRPr lang="en-US" altLang="en-US"/>
          </a:p>
        </p:txBody>
      </p:sp>
    </p:spTree>
    <p:extLst>
      <p:ext uri="{BB962C8B-B14F-4D97-AF65-F5344CB8AC3E}">
        <p14:creationId xmlns:p14="http://schemas.microsoft.com/office/powerpoint/2010/main" val="414467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C3DF323-371C-8B4F-852F-899EE22D95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39CEDE-9FF5-894D-B7A6-928E4DFFC9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D53AC0-D1F1-234D-9C9F-52191F39D942}"/>
              </a:ext>
            </a:extLst>
          </p:cNvPr>
          <p:cNvSpPr>
            <a:spLocks noGrp="1" noChangeArrowheads="1"/>
          </p:cNvSpPr>
          <p:nvPr>
            <p:ph type="sldNum" sz="quarter" idx="12"/>
          </p:nvPr>
        </p:nvSpPr>
        <p:spPr>
          <a:ln/>
        </p:spPr>
        <p:txBody>
          <a:bodyPr/>
          <a:lstStyle>
            <a:lvl1pPr>
              <a:defRPr/>
            </a:lvl1pPr>
          </a:lstStyle>
          <a:p>
            <a:pPr>
              <a:defRPr/>
            </a:pPr>
            <a:fld id="{5EE4F481-ECEC-A04E-BE87-F408BBAE983B}" type="slidenum">
              <a:rPr lang="en-US" altLang="en-US"/>
              <a:pPr>
                <a:defRPr/>
              </a:pPr>
              <a:t>‹#›</a:t>
            </a:fld>
            <a:endParaRPr lang="en-US" altLang="en-US"/>
          </a:p>
        </p:txBody>
      </p:sp>
    </p:spTree>
    <p:extLst>
      <p:ext uri="{BB962C8B-B14F-4D97-AF65-F5344CB8AC3E}">
        <p14:creationId xmlns:p14="http://schemas.microsoft.com/office/powerpoint/2010/main" val="317202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7625"/>
            <a:ext cx="987583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7625"/>
            <a:ext cx="2947511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4997E1-EE23-8F42-B832-89BE8394BB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82ED805-BD0F-5C40-B6A9-D35F1EADC5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411E0E-D584-BB4F-9582-93BF6C711CC2}"/>
              </a:ext>
            </a:extLst>
          </p:cNvPr>
          <p:cNvSpPr>
            <a:spLocks noGrp="1" noChangeArrowheads="1"/>
          </p:cNvSpPr>
          <p:nvPr>
            <p:ph type="sldNum" sz="quarter" idx="12"/>
          </p:nvPr>
        </p:nvSpPr>
        <p:spPr>
          <a:ln/>
        </p:spPr>
        <p:txBody>
          <a:bodyPr/>
          <a:lstStyle>
            <a:lvl1pPr>
              <a:defRPr/>
            </a:lvl1pPr>
          </a:lstStyle>
          <a:p>
            <a:pPr>
              <a:defRPr/>
            </a:pPr>
            <a:fld id="{5CEC22B1-9D32-6D43-8739-E19F00680987}" type="slidenum">
              <a:rPr lang="en-US" altLang="en-US"/>
              <a:pPr>
                <a:defRPr/>
              </a:pPr>
              <a:t>‹#›</a:t>
            </a:fld>
            <a:endParaRPr lang="en-US" altLang="en-US"/>
          </a:p>
        </p:txBody>
      </p:sp>
    </p:spTree>
    <p:extLst>
      <p:ext uri="{BB962C8B-B14F-4D97-AF65-F5344CB8AC3E}">
        <p14:creationId xmlns:p14="http://schemas.microsoft.com/office/powerpoint/2010/main" val="1532643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6" y="1317625"/>
            <a:ext cx="39503351" cy="5486400"/>
          </a:xfrm>
        </p:spPr>
        <p:txBody>
          <a:bodyPr/>
          <a:lstStyle/>
          <a:p>
            <a:r>
              <a:rPr lang="en-US"/>
              <a:t>Click to edit Master title style</a:t>
            </a:r>
          </a:p>
        </p:txBody>
      </p:sp>
      <p:sp>
        <p:nvSpPr>
          <p:cNvPr id="3" name="Content Placeholder 2"/>
          <p:cNvSpPr>
            <a:spLocks noGrp="1"/>
          </p:cNvSpPr>
          <p:nvPr>
            <p:ph sz="quarter" idx="1"/>
          </p:nvPr>
        </p:nvSpPr>
        <p:spPr>
          <a:xfrm>
            <a:off x="2193925"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1"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5"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1"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B52E718-A295-A54C-8F33-511927EB0B6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07E65CA-FAF6-A647-896B-22A9D5D3EE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4BDF1A5-C311-A748-9E2D-6AA156770BCE}"/>
              </a:ext>
            </a:extLst>
          </p:cNvPr>
          <p:cNvSpPr>
            <a:spLocks noGrp="1" noChangeArrowheads="1"/>
          </p:cNvSpPr>
          <p:nvPr>
            <p:ph type="sldNum" sz="quarter" idx="12"/>
          </p:nvPr>
        </p:nvSpPr>
        <p:spPr>
          <a:ln/>
        </p:spPr>
        <p:txBody>
          <a:bodyPr/>
          <a:lstStyle>
            <a:lvl1pPr>
              <a:defRPr/>
            </a:lvl1pPr>
          </a:lstStyle>
          <a:p>
            <a:pPr>
              <a:defRPr/>
            </a:pPr>
            <a:fld id="{F3D48928-D0FD-7746-A464-FD2B2DDE6CDB}" type="slidenum">
              <a:rPr lang="en-US" altLang="en-US"/>
              <a:pPr>
                <a:defRPr/>
              </a:pPr>
              <a:t>‹#›</a:t>
            </a:fld>
            <a:endParaRPr lang="en-US" altLang="en-US"/>
          </a:p>
        </p:txBody>
      </p:sp>
    </p:spTree>
    <p:extLst>
      <p:ext uri="{BB962C8B-B14F-4D97-AF65-F5344CB8AC3E}">
        <p14:creationId xmlns:p14="http://schemas.microsoft.com/office/powerpoint/2010/main" val="59631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64E3DDE-873D-2149-A104-E53C2967F8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1AC3EFE-0348-D749-9FBE-4400B94741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E286008-A535-C042-840F-24029A00859D}"/>
              </a:ext>
            </a:extLst>
          </p:cNvPr>
          <p:cNvSpPr>
            <a:spLocks noGrp="1" noChangeArrowheads="1"/>
          </p:cNvSpPr>
          <p:nvPr>
            <p:ph type="sldNum" sz="quarter" idx="12"/>
          </p:nvPr>
        </p:nvSpPr>
        <p:spPr>
          <a:ln/>
        </p:spPr>
        <p:txBody>
          <a:bodyPr/>
          <a:lstStyle>
            <a:lvl1pPr>
              <a:defRPr/>
            </a:lvl1pPr>
          </a:lstStyle>
          <a:p>
            <a:pPr>
              <a:defRPr/>
            </a:pPr>
            <a:fld id="{D79F2738-B219-EB49-80F2-C2D151531B68}" type="slidenum">
              <a:rPr lang="en-US" altLang="en-US"/>
              <a:pPr>
                <a:defRPr/>
              </a:pPr>
              <a:t>‹#›</a:t>
            </a:fld>
            <a:endParaRPr lang="en-US" altLang="en-US"/>
          </a:p>
        </p:txBody>
      </p:sp>
    </p:spTree>
    <p:extLst>
      <p:ext uri="{BB962C8B-B14F-4D97-AF65-F5344CB8AC3E}">
        <p14:creationId xmlns:p14="http://schemas.microsoft.com/office/powerpoint/2010/main" val="379428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7839"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7839" cy="7200900"/>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C76A138-9DC3-B846-B7B3-87545739A6F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AE3BDF3-B9C0-384E-9B2D-03907C7F9A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DDAF7F4-A19E-174F-9435-EE8921A30D74}"/>
              </a:ext>
            </a:extLst>
          </p:cNvPr>
          <p:cNvSpPr>
            <a:spLocks noGrp="1" noChangeArrowheads="1"/>
          </p:cNvSpPr>
          <p:nvPr>
            <p:ph type="sldNum" sz="quarter" idx="12"/>
          </p:nvPr>
        </p:nvSpPr>
        <p:spPr>
          <a:ln/>
        </p:spPr>
        <p:txBody>
          <a:bodyPr/>
          <a:lstStyle>
            <a:lvl1pPr>
              <a:defRPr/>
            </a:lvl1pPr>
          </a:lstStyle>
          <a:p>
            <a:pPr>
              <a:defRPr/>
            </a:pPr>
            <a:fld id="{050282C9-BC6D-B842-BBEE-40255A8EDEF8}" type="slidenum">
              <a:rPr lang="en-US" altLang="en-US"/>
              <a:pPr>
                <a:defRPr/>
              </a:pPr>
              <a:t>‹#›</a:t>
            </a:fld>
            <a:endParaRPr lang="en-US" altLang="en-US"/>
          </a:p>
        </p:txBody>
      </p:sp>
    </p:spTree>
    <p:extLst>
      <p:ext uri="{BB962C8B-B14F-4D97-AF65-F5344CB8AC3E}">
        <p14:creationId xmlns:p14="http://schemas.microsoft.com/office/powerpoint/2010/main" val="130668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CC8466B-4EE7-9847-9B1C-7530C9609FA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D1DC296-976F-6B4C-9778-EB90A05F89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91A59E8-46B4-394D-8AC9-B5544B4A7454}"/>
              </a:ext>
            </a:extLst>
          </p:cNvPr>
          <p:cNvSpPr>
            <a:spLocks noGrp="1" noChangeArrowheads="1"/>
          </p:cNvSpPr>
          <p:nvPr>
            <p:ph type="sldNum" sz="quarter" idx="12"/>
          </p:nvPr>
        </p:nvSpPr>
        <p:spPr>
          <a:ln/>
        </p:spPr>
        <p:txBody>
          <a:bodyPr/>
          <a:lstStyle>
            <a:lvl1pPr>
              <a:defRPr/>
            </a:lvl1pPr>
          </a:lstStyle>
          <a:p>
            <a:pPr>
              <a:defRPr/>
            </a:pPr>
            <a:fld id="{0785464B-4132-C347-85EA-BBD26558CE9D}" type="slidenum">
              <a:rPr lang="en-US" altLang="en-US"/>
              <a:pPr>
                <a:defRPr/>
              </a:pPr>
              <a:t>‹#›</a:t>
            </a:fld>
            <a:endParaRPr lang="en-US" altLang="en-US"/>
          </a:p>
        </p:txBody>
      </p:sp>
    </p:spTree>
    <p:extLst>
      <p:ext uri="{BB962C8B-B14F-4D97-AF65-F5344CB8AC3E}">
        <p14:creationId xmlns:p14="http://schemas.microsoft.com/office/powerpoint/2010/main" val="1851865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6" y="7369176"/>
            <a:ext cx="19392900"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6"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9176"/>
            <a:ext cx="19400837"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1"/>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615982F-F0C7-634A-815E-602F67BD805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AA90F0C-9992-DF4D-BB5D-EA2165202B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DBF2B31-5831-7E48-A4D6-C1A4EEC1293C}"/>
              </a:ext>
            </a:extLst>
          </p:cNvPr>
          <p:cNvSpPr>
            <a:spLocks noGrp="1" noChangeArrowheads="1"/>
          </p:cNvSpPr>
          <p:nvPr>
            <p:ph type="sldNum" sz="quarter" idx="12"/>
          </p:nvPr>
        </p:nvSpPr>
        <p:spPr>
          <a:ln/>
        </p:spPr>
        <p:txBody>
          <a:bodyPr/>
          <a:lstStyle>
            <a:lvl1pPr>
              <a:defRPr/>
            </a:lvl1pPr>
          </a:lstStyle>
          <a:p>
            <a:pPr>
              <a:defRPr/>
            </a:pPr>
            <a:fld id="{64669FC4-A860-1A49-B2CA-DBEAE4743B29}" type="slidenum">
              <a:rPr lang="en-US" altLang="en-US"/>
              <a:pPr>
                <a:defRPr/>
              </a:pPr>
              <a:t>‹#›</a:t>
            </a:fld>
            <a:endParaRPr lang="en-US" altLang="en-US"/>
          </a:p>
        </p:txBody>
      </p:sp>
    </p:spTree>
    <p:extLst>
      <p:ext uri="{BB962C8B-B14F-4D97-AF65-F5344CB8AC3E}">
        <p14:creationId xmlns:p14="http://schemas.microsoft.com/office/powerpoint/2010/main" val="110216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768F25-C1AF-AD48-907A-36CCD9868F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CA615B5-92BC-6D45-A418-FF3E204AB1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67BE7AB-D8D1-D943-A090-65CA1DAA08BC}"/>
              </a:ext>
            </a:extLst>
          </p:cNvPr>
          <p:cNvSpPr>
            <a:spLocks noGrp="1" noChangeArrowheads="1"/>
          </p:cNvSpPr>
          <p:nvPr>
            <p:ph type="sldNum" sz="quarter" idx="12"/>
          </p:nvPr>
        </p:nvSpPr>
        <p:spPr>
          <a:ln/>
        </p:spPr>
        <p:txBody>
          <a:bodyPr/>
          <a:lstStyle>
            <a:lvl1pPr>
              <a:defRPr/>
            </a:lvl1pPr>
          </a:lstStyle>
          <a:p>
            <a:pPr>
              <a:defRPr/>
            </a:pPr>
            <a:fld id="{53E1D592-927C-4342-A34D-B421A8F925D2}" type="slidenum">
              <a:rPr lang="en-US" altLang="en-US"/>
              <a:pPr>
                <a:defRPr/>
              </a:pPr>
              <a:t>‹#›</a:t>
            </a:fld>
            <a:endParaRPr lang="en-US" altLang="en-US"/>
          </a:p>
        </p:txBody>
      </p:sp>
    </p:spTree>
    <p:extLst>
      <p:ext uri="{BB962C8B-B14F-4D97-AF65-F5344CB8AC3E}">
        <p14:creationId xmlns:p14="http://schemas.microsoft.com/office/powerpoint/2010/main" val="4621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1B2E01C-0B70-074C-A6A6-C7096C2DCE6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DB8C69C-5BBF-AA40-B191-B5A7E14B5B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8D48B21-435A-3F4D-B593-6387BF98ED2D}"/>
              </a:ext>
            </a:extLst>
          </p:cNvPr>
          <p:cNvSpPr>
            <a:spLocks noGrp="1" noChangeArrowheads="1"/>
          </p:cNvSpPr>
          <p:nvPr>
            <p:ph type="sldNum" sz="quarter" idx="12"/>
          </p:nvPr>
        </p:nvSpPr>
        <p:spPr>
          <a:ln/>
        </p:spPr>
        <p:txBody>
          <a:bodyPr/>
          <a:lstStyle>
            <a:lvl1pPr>
              <a:defRPr/>
            </a:lvl1pPr>
          </a:lstStyle>
          <a:p>
            <a:pPr>
              <a:defRPr/>
            </a:pPr>
            <a:fld id="{AC06D815-FC0F-4C4B-BDB2-B0453CCC5133}" type="slidenum">
              <a:rPr lang="en-US" altLang="en-US"/>
              <a:pPr>
                <a:defRPr/>
              </a:pPr>
              <a:t>‹#›</a:t>
            </a:fld>
            <a:endParaRPr lang="en-US" altLang="en-US"/>
          </a:p>
        </p:txBody>
      </p:sp>
    </p:spTree>
    <p:extLst>
      <p:ext uri="{BB962C8B-B14F-4D97-AF65-F5344CB8AC3E}">
        <p14:creationId xmlns:p14="http://schemas.microsoft.com/office/powerpoint/2010/main" val="567580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6" y="1311276"/>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6"/>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6" y="6888163"/>
            <a:ext cx="14439900" cy="2251710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FAD5064-2181-7747-9ED2-61495F83B9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B8F4FD9-3588-3C4D-8C4D-E010123BD9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76FA18A-B273-DD40-B8AE-AE12138BE6EC}"/>
              </a:ext>
            </a:extLst>
          </p:cNvPr>
          <p:cNvSpPr>
            <a:spLocks noGrp="1" noChangeArrowheads="1"/>
          </p:cNvSpPr>
          <p:nvPr>
            <p:ph type="sldNum" sz="quarter" idx="12"/>
          </p:nvPr>
        </p:nvSpPr>
        <p:spPr>
          <a:ln/>
        </p:spPr>
        <p:txBody>
          <a:bodyPr/>
          <a:lstStyle>
            <a:lvl1pPr>
              <a:defRPr/>
            </a:lvl1pPr>
          </a:lstStyle>
          <a:p>
            <a:pPr>
              <a:defRPr/>
            </a:pPr>
            <a:fld id="{05CA0D66-0DE2-9A4D-BD43-3D4CBD92314F}" type="slidenum">
              <a:rPr lang="en-US" altLang="en-US"/>
              <a:pPr>
                <a:defRPr/>
              </a:pPr>
              <a:t>‹#›</a:t>
            </a:fld>
            <a:endParaRPr lang="en-US" altLang="en-US"/>
          </a:p>
        </p:txBody>
      </p:sp>
    </p:spTree>
    <p:extLst>
      <p:ext uri="{BB962C8B-B14F-4D97-AF65-F5344CB8AC3E}">
        <p14:creationId xmlns:p14="http://schemas.microsoft.com/office/powerpoint/2010/main" val="162312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564"/>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1639"/>
            <a:ext cx="26335037" cy="19750087"/>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8602664" y="25763539"/>
            <a:ext cx="26335037" cy="3862387"/>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5E98B5F-7544-A943-A973-359F38557C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A93FE6D-71A5-F14B-9D28-B27C53F0CF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380BD35-A4FB-DF4D-AFD3-3B8F2FA89DD2}"/>
              </a:ext>
            </a:extLst>
          </p:cNvPr>
          <p:cNvSpPr>
            <a:spLocks noGrp="1" noChangeArrowheads="1"/>
          </p:cNvSpPr>
          <p:nvPr>
            <p:ph type="sldNum" sz="quarter" idx="12"/>
          </p:nvPr>
        </p:nvSpPr>
        <p:spPr>
          <a:ln/>
        </p:spPr>
        <p:txBody>
          <a:bodyPr/>
          <a:lstStyle>
            <a:lvl1pPr>
              <a:defRPr/>
            </a:lvl1pPr>
          </a:lstStyle>
          <a:p>
            <a:pPr>
              <a:defRPr/>
            </a:pPr>
            <a:fld id="{26D79DA4-111D-3042-8116-AE103108C38D}" type="slidenum">
              <a:rPr lang="en-US" altLang="en-US"/>
              <a:pPr>
                <a:defRPr/>
              </a:pPr>
              <a:t>‹#›</a:t>
            </a:fld>
            <a:endParaRPr lang="en-US" altLang="en-US"/>
          </a:p>
        </p:txBody>
      </p:sp>
    </p:spTree>
    <p:extLst>
      <p:ext uri="{BB962C8B-B14F-4D97-AF65-F5344CB8AC3E}">
        <p14:creationId xmlns:p14="http://schemas.microsoft.com/office/powerpoint/2010/main" val="133790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D1C0EB9-1CEC-A046-8081-CDB6BE692AC0}"/>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55B0E8C-E7B8-8A49-98AB-153167912362}"/>
              </a:ext>
            </a:extLst>
          </p:cNvPr>
          <p:cNvSpPr>
            <a:spLocks noGrp="1" noChangeArrowheads="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1076" name="Rectangle 4">
            <a:extLst>
              <a:ext uri="{FF2B5EF4-FFF2-40B4-BE49-F238E27FC236}">
                <a16:creationId xmlns:a16="http://schemas.microsoft.com/office/drawing/2014/main" id="{485E2C51-3007-C647-B012-5C416AFDED01}"/>
              </a:ext>
            </a:extLst>
          </p:cNvPr>
          <p:cNvSpPr>
            <a:spLocks noGrp="1" noChangeArrowheads="1"/>
          </p:cNvSpPr>
          <p:nvPr>
            <p:ph type="dt" sz="half" idx="2"/>
          </p:nvPr>
        </p:nvSpPr>
        <p:spPr bwMode="auto">
          <a:xfrm>
            <a:off x="21939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defTabSz="4389329" eaLnBrk="1" hangingPunct="1">
              <a:defRPr sz="6700">
                <a:latin typeface="Arial" charset="0"/>
                <a:ea typeface="ＭＳ Ｐゴシック" charset="0"/>
                <a:cs typeface="Arial" charset="0"/>
              </a:defRPr>
            </a:lvl1pPr>
          </a:lstStyle>
          <a:p>
            <a:pPr>
              <a:defRPr/>
            </a:pPr>
            <a:endParaRPr lang="en-US"/>
          </a:p>
        </p:txBody>
      </p:sp>
      <p:sp>
        <p:nvSpPr>
          <p:cNvPr id="131077" name="Rectangle 5">
            <a:extLst>
              <a:ext uri="{FF2B5EF4-FFF2-40B4-BE49-F238E27FC236}">
                <a16:creationId xmlns:a16="http://schemas.microsoft.com/office/drawing/2014/main" id="{A0619970-883C-744D-9C21-1768FB7D1870}"/>
              </a:ext>
            </a:extLst>
          </p:cNvPr>
          <p:cNvSpPr>
            <a:spLocks noGrp="1" noChangeArrowheads="1"/>
          </p:cNvSpPr>
          <p:nvPr>
            <p:ph type="ftr" sz="quarter" idx="3"/>
          </p:nvPr>
        </p:nvSpPr>
        <p:spPr bwMode="auto">
          <a:xfrm>
            <a:off x="14995525" y="29976763"/>
            <a:ext cx="139001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ctr" defTabSz="4389329" eaLnBrk="1" hangingPunct="1">
              <a:defRPr sz="6700">
                <a:latin typeface="Arial" charset="0"/>
                <a:ea typeface="ＭＳ Ｐゴシック" charset="0"/>
                <a:cs typeface="Arial" charset="0"/>
              </a:defRPr>
            </a:lvl1pPr>
          </a:lstStyle>
          <a:p>
            <a:pPr>
              <a:defRPr/>
            </a:pPr>
            <a:endParaRPr lang="en-US"/>
          </a:p>
        </p:txBody>
      </p:sp>
      <p:sp>
        <p:nvSpPr>
          <p:cNvPr id="131078" name="Rectangle 6">
            <a:extLst>
              <a:ext uri="{FF2B5EF4-FFF2-40B4-BE49-F238E27FC236}">
                <a16:creationId xmlns:a16="http://schemas.microsoft.com/office/drawing/2014/main" id="{2328BBFD-917D-C240-9562-03C0C2B6D704}"/>
              </a:ext>
            </a:extLst>
          </p:cNvPr>
          <p:cNvSpPr>
            <a:spLocks noGrp="1" noChangeArrowheads="1"/>
          </p:cNvSpPr>
          <p:nvPr>
            <p:ph type="sldNum" sz="quarter" idx="4"/>
          </p:nvPr>
        </p:nvSpPr>
        <p:spPr bwMode="auto">
          <a:xfrm>
            <a:off x="314547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r" defTabSz="4389329" eaLnBrk="1" hangingPunct="1">
              <a:defRPr sz="6700"/>
            </a:lvl1pPr>
          </a:lstStyle>
          <a:p>
            <a:pPr>
              <a:defRPr/>
            </a:pPr>
            <a:fld id="{C2218259-EDD6-734B-86F9-183A69D773C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Lst>
  <p:txStyles>
    <p:titleStyle>
      <a:lvl1pPr algn="ctr" defTabSz="4387850" rtl="0" eaLnBrk="0" fontAlgn="base" hangingPunct="0">
        <a:spcBef>
          <a:spcPct val="0"/>
        </a:spcBef>
        <a:spcAft>
          <a:spcPct val="0"/>
        </a:spcAft>
        <a:defRPr sz="21000">
          <a:solidFill>
            <a:schemeClr val="tx2"/>
          </a:solidFill>
          <a:latin typeface="+mj-lt"/>
          <a:ea typeface="MS PGothic" panose="020B0600070205080204" pitchFamily="34" charset="-128"/>
          <a:cs typeface="+mj-cs"/>
        </a:defRPr>
      </a:lvl1pPr>
      <a:lvl2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2pPr>
      <a:lvl3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3pPr>
      <a:lvl4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4pPr>
      <a:lvl5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5pPr>
      <a:lvl6pPr marL="457189" algn="ctr" defTabSz="4389329" rtl="0" fontAlgn="base">
        <a:spcBef>
          <a:spcPct val="0"/>
        </a:spcBef>
        <a:spcAft>
          <a:spcPct val="0"/>
        </a:spcAft>
        <a:defRPr sz="21099">
          <a:solidFill>
            <a:schemeClr val="tx2"/>
          </a:solidFill>
          <a:latin typeface="Arial" charset="0"/>
          <a:ea typeface="ＭＳ Ｐゴシック" charset="0"/>
          <a:cs typeface="Arial" charset="0"/>
        </a:defRPr>
      </a:lvl6pPr>
      <a:lvl7pPr marL="914377" algn="ctr" defTabSz="4389329" rtl="0" fontAlgn="base">
        <a:spcBef>
          <a:spcPct val="0"/>
        </a:spcBef>
        <a:spcAft>
          <a:spcPct val="0"/>
        </a:spcAft>
        <a:defRPr sz="21099">
          <a:solidFill>
            <a:schemeClr val="tx2"/>
          </a:solidFill>
          <a:latin typeface="Arial" charset="0"/>
          <a:ea typeface="ＭＳ Ｐゴシック" charset="0"/>
          <a:cs typeface="Arial" charset="0"/>
        </a:defRPr>
      </a:lvl7pPr>
      <a:lvl8pPr marL="1371566" algn="ctr" defTabSz="4389329" rtl="0" fontAlgn="base">
        <a:spcBef>
          <a:spcPct val="0"/>
        </a:spcBef>
        <a:spcAft>
          <a:spcPct val="0"/>
        </a:spcAft>
        <a:defRPr sz="21099">
          <a:solidFill>
            <a:schemeClr val="tx2"/>
          </a:solidFill>
          <a:latin typeface="Arial" charset="0"/>
          <a:ea typeface="ＭＳ Ｐゴシック" charset="0"/>
          <a:cs typeface="Arial" charset="0"/>
        </a:defRPr>
      </a:lvl8pPr>
      <a:lvl9pPr marL="1828754" algn="ctr" defTabSz="4389329" rtl="0" fontAlgn="base">
        <a:spcBef>
          <a:spcPct val="0"/>
        </a:spcBef>
        <a:spcAft>
          <a:spcPct val="0"/>
        </a:spcAft>
        <a:defRPr sz="21099">
          <a:solidFill>
            <a:schemeClr val="tx2"/>
          </a:solidFill>
          <a:latin typeface="Arial" charset="0"/>
          <a:ea typeface="ＭＳ Ｐゴシック" charset="0"/>
          <a:cs typeface="Arial" charset="0"/>
        </a:defRPr>
      </a:lvl9pPr>
    </p:titleStyle>
    <p:bodyStyle>
      <a:lvl1pPr marL="1644650" indent="-1644650" algn="l" defTabSz="4387850" rtl="0" eaLnBrk="0" fontAlgn="base" hangingPunct="0">
        <a:spcBef>
          <a:spcPct val="20000"/>
        </a:spcBef>
        <a:spcAft>
          <a:spcPct val="0"/>
        </a:spcAft>
        <a:buChar char="•"/>
        <a:defRPr sz="15400">
          <a:solidFill>
            <a:schemeClr val="tx1"/>
          </a:solidFill>
          <a:latin typeface="+mn-lt"/>
          <a:ea typeface="MS PGothic" panose="020B0600070205080204" pitchFamily="34" charset="-128"/>
          <a:cs typeface="+mn-cs"/>
        </a:defRPr>
      </a:lvl1pPr>
      <a:lvl2pPr marL="3563938" indent="-1370013" algn="l" defTabSz="4387850" rtl="0" eaLnBrk="0" fontAlgn="base" hangingPunct="0">
        <a:spcBef>
          <a:spcPct val="20000"/>
        </a:spcBef>
        <a:spcAft>
          <a:spcPct val="0"/>
        </a:spcAft>
        <a:buChar char="–"/>
        <a:defRPr sz="13400">
          <a:solidFill>
            <a:schemeClr val="tx1"/>
          </a:solidFill>
          <a:latin typeface="+mn-lt"/>
          <a:ea typeface="Arial" charset="0"/>
          <a:cs typeface="+mn-cs"/>
        </a:defRPr>
      </a:lvl2pPr>
      <a:lvl3pPr marL="5484813" indent="-1095375" algn="l" defTabSz="4387850" rtl="0" eaLnBrk="0" fontAlgn="base" hangingPunct="0">
        <a:spcBef>
          <a:spcPct val="20000"/>
        </a:spcBef>
        <a:spcAft>
          <a:spcPct val="0"/>
        </a:spcAft>
        <a:buChar char="•"/>
        <a:defRPr sz="11500">
          <a:solidFill>
            <a:schemeClr val="tx1"/>
          </a:solidFill>
          <a:latin typeface="+mn-lt"/>
          <a:ea typeface="Arial" charset="0"/>
          <a:cs typeface="+mn-cs"/>
        </a:defRPr>
      </a:lvl3pPr>
      <a:lvl4pPr marL="7678738"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4pPr>
      <a:lvl5pPr marL="9874250"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5pPr>
      <a:lvl6pPr marL="10332780" indent="-1096935" algn="l" defTabSz="4389329" rtl="0" fontAlgn="base">
        <a:spcBef>
          <a:spcPct val="20000"/>
        </a:spcBef>
        <a:spcAft>
          <a:spcPct val="0"/>
        </a:spcAft>
        <a:buChar char="»"/>
        <a:defRPr sz="9600">
          <a:solidFill>
            <a:schemeClr val="tx1"/>
          </a:solidFill>
          <a:latin typeface="+mn-lt"/>
          <a:ea typeface="Arial" charset="0"/>
          <a:cs typeface="+mn-cs"/>
        </a:defRPr>
      </a:lvl6pPr>
      <a:lvl7pPr marL="10789969" indent="-1096935" algn="l" defTabSz="4389329" rtl="0" fontAlgn="base">
        <a:spcBef>
          <a:spcPct val="20000"/>
        </a:spcBef>
        <a:spcAft>
          <a:spcPct val="0"/>
        </a:spcAft>
        <a:buChar char="»"/>
        <a:defRPr sz="9600">
          <a:solidFill>
            <a:schemeClr val="tx1"/>
          </a:solidFill>
          <a:latin typeface="+mn-lt"/>
          <a:ea typeface="Arial" charset="0"/>
          <a:cs typeface="+mn-cs"/>
        </a:defRPr>
      </a:lvl7pPr>
      <a:lvl8pPr marL="11247157" indent="-1096935" algn="l" defTabSz="4389329" rtl="0" fontAlgn="base">
        <a:spcBef>
          <a:spcPct val="20000"/>
        </a:spcBef>
        <a:spcAft>
          <a:spcPct val="0"/>
        </a:spcAft>
        <a:buChar char="»"/>
        <a:defRPr sz="9600">
          <a:solidFill>
            <a:schemeClr val="tx1"/>
          </a:solidFill>
          <a:latin typeface="+mn-lt"/>
          <a:ea typeface="Arial" charset="0"/>
          <a:cs typeface="+mn-cs"/>
        </a:defRPr>
      </a:lvl8pPr>
      <a:lvl9pPr marL="11704346" indent="-1096935" algn="l" defTabSz="4389329" rtl="0" fontAlgn="base">
        <a:spcBef>
          <a:spcPct val="20000"/>
        </a:spcBef>
        <a:spcAft>
          <a:spcPct val="0"/>
        </a:spcAft>
        <a:buChar char="»"/>
        <a:defRPr sz="9600">
          <a:solidFill>
            <a:schemeClr val="tx1"/>
          </a:solidFill>
          <a:latin typeface="+mn-lt"/>
          <a:ea typeface="Arial" charset="0"/>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04B2941E-2572-2549-9944-44E0F5F8B2E1}"/>
              </a:ext>
            </a:extLst>
          </p:cNvPr>
          <p:cNvSpPr/>
          <p:nvPr/>
        </p:nvSpPr>
        <p:spPr>
          <a:xfrm>
            <a:off x="-38100" y="0"/>
            <a:ext cx="43891200" cy="32918400"/>
          </a:xfrm>
          <a:prstGeom prst="roundRect">
            <a:avLst>
              <a:gd name="adj" fmla="val 0"/>
            </a:avLst>
          </a:prstGeom>
          <a:solidFill>
            <a:schemeClr val="bg2"/>
          </a:solidFill>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p>
        </p:txBody>
      </p:sp>
      <p:sp>
        <p:nvSpPr>
          <p:cNvPr id="29" name="Rectangle 28">
            <a:extLst>
              <a:ext uri="{FF2B5EF4-FFF2-40B4-BE49-F238E27FC236}">
                <a16:creationId xmlns:a16="http://schemas.microsoft.com/office/drawing/2014/main" id="{6DC99281-6AD8-7142-BFFD-E87428A1FA0E}"/>
              </a:ext>
            </a:extLst>
          </p:cNvPr>
          <p:cNvSpPr/>
          <p:nvPr/>
        </p:nvSpPr>
        <p:spPr>
          <a:xfrm>
            <a:off x="838200" y="5075238"/>
            <a:ext cx="42291000" cy="26781125"/>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050" name="Rectangle 2">
            <a:extLst>
              <a:ext uri="{FF2B5EF4-FFF2-40B4-BE49-F238E27FC236}">
                <a16:creationId xmlns:a16="http://schemas.microsoft.com/office/drawing/2014/main" id="{39E7A981-E7C6-184D-8069-486BC8CA6878}"/>
              </a:ext>
            </a:extLst>
          </p:cNvPr>
          <p:cNvSpPr>
            <a:spLocks noGrp="1" noChangeArrowheads="1"/>
          </p:cNvSpPr>
          <p:nvPr>
            <p:ph type="title" sz="quarter"/>
          </p:nvPr>
        </p:nvSpPr>
        <p:spPr>
          <a:xfrm>
            <a:off x="914400" y="762000"/>
            <a:ext cx="41986200" cy="2057400"/>
          </a:xfrm>
        </p:spPr>
        <p:style>
          <a:lnRef idx="2">
            <a:schemeClr val="dk1"/>
          </a:lnRef>
          <a:fillRef idx="1">
            <a:schemeClr val="lt1"/>
          </a:fillRef>
          <a:effectRef idx="0">
            <a:schemeClr val="dk1"/>
          </a:effectRef>
          <a:fontRef idx="minor">
            <a:schemeClr val="dk1"/>
          </a:fontRef>
        </p:style>
        <p:txBody>
          <a:bodyPr/>
          <a:lstStyle/>
          <a:p>
            <a:pPr defTabSz="4389329" eaLnBrk="1" hangingPunct="1">
              <a:defRPr/>
            </a:pPr>
            <a:r>
              <a:rPr lang="en-US" sz="9600" dirty="0">
                <a:solidFill>
                  <a:srgbClr val="5A276C"/>
                </a:solidFill>
              </a:rPr>
              <a:t>Title</a:t>
            </a:r>
          </a:p>
        </p:txBody>
      </p:sp>
      <p:sp>
        <p:nvSpPr>
          <p:cNvPr id="2051" name="Rectangle 3">
            <a:extLst>
              <a:ext uri="{FF2B5EF4-FFF2-40B4-BE49-F238E27FC236}">
                <a16:creationId xmlns:a16="http://schemas.microsoft.com/office/drawing/2014/main" id="{959BBE79-2831-8243-8F3A-B9A001C0E717}"/>
              </a:ext>
            </a:extLst>
          </p:cNvPr>
          <p:cNvSpPr>
            <a:spLocks noGrp="1" noChangeArrowheads="1"/>
          </p:cNvSpPr>
          <p:nvPr>
            <p:ph type="subTitle" idx="4294967295"/>
          </p:nvPr>
        </p:nvSpPr>
        <p:spPr>
          <a:xfrm>
            <a:off x="838200" y="2819400"/>
            <a:ext cx="42138600" cy="1905000"/>
          </a:xfrm>
        </p:spPr>
        <p:txBody>
          <a:bodyPr/>
          <a:lstStyle/>
          <a:p>
            <a:pPr marL="0" indent="0" algn="ctr" defTabSz="4389329" eaLnBrk="1" hangingPunct="1">
              <a:lnSpc>
                <a:spcPct val="90000"/>
              </a:lnSpc>
              <a:buFontTx/>
              <a:buNone/>
              <a:defRPr/>
            </a:pPr>
            <a:r>
              <a:rPr lang="en-US" sz="5500" dirty="0">
                <a:ea typeface="+mn-ea"/>
              </a:rPr>
              <a:t>Name</a:t>
            </a:r>
          </a:p>
          <a:p>
            <a:pPr marL="0" indent="0" algn="ctr" defTabSz="4389329" eaLnBrk="1" hangingPunct="1">
              <a:lnSpc>
                <a:spcPct val="90000"/>
              </a:lnSpc>
              <a:buFontTx/>
              <a:buNone/>
              <a:defRPr/>
            </a:pPr>
            <a:r>
              <a:rPr lang="en-US" sz="5500" dirty="0">
                <a:solidFill>
                  <a:schemeClr val="tx2"/>
                </a:solidFill>
                <a:ea typeface="+mn-ea"/>
              </a:rPr>
              <a:t>Hobart and William Smith Colleges</a:t>
            </a:r>
          </a:p>
        </p:txBody>
      </p:sp>
      <p:sp>
        <p:nvSpPr>
          <p:cNvPr id="16389" name="Text Box 4">
            <a:extLst>
              <a:ext uri="{FF2B5EF4-FFF2-40B4-BE49-F238E27FC236}">
                <a16:creationId xmlns:a16="http://schemas.microsoft.com/office/drawing/2014/main" id="{CF537A25-1E36-A048-AC2A-40D98ED8FAA6}"/>
              </a:ext>
            </a:extLst>
          </p:cNvPr>
          <p:cNvSpPr txBox="1">
            <a:spLocks noChangeArrowheads="1"/>
          </p:cNvSpPr>
          <p:nvPr/>
        </p:nvSpPr>
        <p:spPr bwMode="auto">
          <a:xfrm>
            <a:off x="1393825" y="5657850"/>
            <a:ext cx="84518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6000" b="1">
                <a:solidFill>
                  <a:srgbClr val="00693C"/>
                </a:solidFill>
              </a:rPr>
              <a:t>Heading</a:t>
            </a:r>
          </a:p>
        </p:txBody>
      </p:sp>
      <p:sp>
        <p:nvSpPr>
          <p:cNvPr id="16390" name="Text Box 5">
            <a:extLst>
              <a:ext uri="{FF2B5EF4-FFF2-40B4-BE49-F238E27FC236}">
                <a16:creationId xmlns:a16="http://schemas.microsoft.com/office/drawing/2014/main" id="{22D7B177-65E9-CB4F-A6C2-56BF0462137B}"/>
              </a:ext>
            </a:extLst>
          </p:cNvPr>
          <p:cNvSpPr txBox="1">
            <a:spLocks noChangeArrowheads="1"/>
          </p:cNvSpPr>
          <p:nvPr/>
        </p:nvSpPr>
        <p:spPr bwMode="auto">
          <a:xfrm>
            <a:off x="1285875" y="6918325"/>
            <a:ext cx="7688263" cy="61864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a:t>
            </a:r>
          </a:p>
        </p:txBody>
      </p:sp>
      <p:sp>
        <p:nvSpPr>
          <p:cNvPr id="16391" name="Text Box 6">
            <a:extLst>
              <a:ext uri="{FF2B5EF4-FFF2-40B4-BE49-F238E27FC236}">
                <a16:creationId xmlns:a16="http://schemas.microsoft.com/office/drawing/2014/main" id="{6E0C44F8-72E3-4540-A1A9-F5E9A194C4F6}"/>
              </a:ext>
            </a:extLst>
          </p:cNvPr>
          <p:cNvSpPr txBox="1">
            <a:spLocks noChangeArrowheads="1"/>
          </p:cNvSpPr>
          <p:nvPr/>
        </p:nvSpPr>
        <p:spPr bwMode="auto">
          <a:xfrm>
            <a:off x="1271588" y="22177375"/>
            <a:ext cx="7715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6000" b="1">
                <a:solidFill>
                  <a:srgbClr val="00693C"/>
                </a:solidFill>
              </a:rPr>
              <a:t>Heading</a:t>
            </a:r>
          </a:p>
        </p:txBody>
      </p:sp>
      <p:sp>
        <p:nvSpPr>
          <p:cNvPr id="16392" name="Text Box 7">
            <a:extLst>
              <a:ext uri="{FF2B5EF4-FFF2-40B4-BE49-F238E27FC236}">
                <a16:creationId xmlns:a16="http://schemas.microsoft.com/office/drawing/2014/main" id="{E57867FF-2AEF-5F4A-8EB3-325A1A95DFB5}"/>
              </a:ext>
            </a:extLst>
          </p:cNvPr>
          <p:cNvSpPr txBox="1">
            <a:spLocks noChangeArrowheads="1"/>
          </p:cNvSpPr>
          <p:nvPr/>
        </p:nvSpPr>
        <p:spPr bwMode="auto">
          <a:xfrm>
            <a:off x="1276350" y="23310850"/>
            <a:ext cx="7905750" cy="846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4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t>
            </a:r>
          </a:p>
        </p:txBody>
      </p:sp>
      <p:sp>
        <p:nvSpPr>
          <p:cNvPr id="16393" name="Text Box 45">
            <a:extLst>
              <a:ext uri="{FF2B5EF4-FFF2-40B4-BE49-F238E27FC236}">
                <a16:creationId xmlns:a16="http://schemas.microsoft.com/office/drawing/2014/main" id="{E7833120-255C-F54D-9820-A7FC31D0E950}"/>
              </a:ext>
            </a:extLst>
          </p:cNvPr>
          <p:cNvSpPr txBox="1">
            <a:spLocks noChangeArrowheads="1"/>
          </p:cNvSpPr>
          <p:nvPr/>
        </p:nvSpPr>
        <p:spPr bwMode="auto">
          <a:xfrm>
            <a:off x="11512550" y="15873413"/>
            <a:ext cx="96662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6000" b="1">
                <a:solidFill>
                  <a:srgbClr val="00693C"/>
                </a:solidFill>
              </a:rPr>
              <a:t>Heading</a:t>
            </a:r>
          </a:p>
        </p:txBody>
      </p:sp>
      <p:sp>
        <p:nvSpPr>
          <p:cNvPr id="16394" name="Text Box 46">
            <a:extLst>
              <a:ext uri="{FF2B5EF4-FFF2-40B4-BE49-F238E27FC236}">
                <a16:creationId xmlns:a16="http://schemas.microsoft.com/office/drawing/2014/main" id="{0805C832-47A8-AF4C-A5F2-DF602BA2DCB8}"/>
              </a:ext>
            </a:extLst>
          </p:cNvPr>
          <p:cNvSpPr txBox="1">
            <a:spLocks noChangeArrowheads="1"/>
          </p:cNvSpPr>
          <p:nvPr/>
        </p:nvSpPr>
        <p:spPr bwMode="auto">
          <a:xfrm>
            <a:off x="11512550" y="17138650"/>
            <a:ext cx="967105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a:t>
            </a:r>
          </a:p>
        </p:txBody>
      </p:sp>
      <p:pic>
        <p:nvPicPr>
          <p:cNvPr id="16395" name="Picture 1">
            <a:extLst>
              <a:ext uri="{FF2B5EF4-FFF2-40B4-BE49-F238E27FC236}">
                <a16:creationId xmlns:a16="http://schemas.microsoft.com/office/drawing/2014/main" id="{2E59154F-62B3-9E45-8BF7-06D1C1BD9D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7807181" y="954088"/>
            <a:ext cx="37860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rc 3">
            <a:extLst>
              <a:ext uri="{FF2B5EF4-FFF2-40B4-BE49-F238E27FC236}">
                <a16:creationId xmlns:a16="http://schemas.microsoft.com/office/drawing/2014/main" id="{53CB9B75-18C7-4348-9E18-283DD0E3E174}"/>
              </a:ext>
            </a:extLst>
          </p:cNvPr>
          <p:cNvSpPr/>
          <p:nvPr/>
        </p:nvSpPr>
        <p:spPr>
          <a:xfrm>
            <a:off x="13830300" y="-838200"/>
            <a:ext cx="19939000" cy="38785800"/>
          </a:xfrm>
          <a:prstGeom prst="arc">
            <a:avLst>
              <a:gd name="adj1" fmla="val 17794232"/>
              <a:gd name="adj2" fmla="val 3835259"/>
            </a:avLst>
          </a:prstGeom>
          <a:ln w="952500">
            <a:solidFill>
              <a:schemeClr val="bg2"/>
            </a:solidFill>
          </a:ln>
          <a:effectLst/>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33" name="Arc 32">
            <a:extLst>
              <a:ext uri="{FF2B5EF4-FFF2-40B4-BE49-F238E27FC236}">
                <a16:creationId xmlns:a16="http://schemas.microsoft.com/office/drawing/2014/main" id="{693DF5F6-0EEE-1C43-883B-7AD7F037B249}"/>
              </a:ext>
            </a:extLst>
          </p:cNvPr>
          <p:cNvSpPr/>
          <p:nvPr/>
        </p:nvSpPr>
        <p:spPr>
          <a:xfrm flipH="1">
            <a:off x="9620250" y="-1249363"/>
            <a:ext cx="19939000" cy="38785801"/>
          </a:xfrm>
          <a:prstGeom prst="arc">
            <a:avLst>
              <a:gd name="adj1" fmla="val 17794232"/>
              <a:gd name="adj2" fmla="val 3835259"/>
            </a:avLst>
          </a:prstGeom>
          <a:ln w="952500">
            <a:solidFill>
              <a:schemeClr val="bg2"/>
            </a:solidFill>
          </a:ln>
          <a:effectLst/>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5" name="Rectangle 4">
            <a:extLst>
              <a:ext uri="{FF2B5EF4-FFF2-40B4-BE49-F238E27FC236}">
                <a16:creationId xmlns:a16="http://schemas.microsoft.com/office/drawing/2014/main" id="{C471C3F7-01F3-A540-A461-38AFF73F8FF6}"/>
              </a:ext>
            </a:extLst>
          </p:cNvPr>
          <p:cNvSpPr/>
          <p:nvPr/>
        </p:nvSpPr>
        <p:spPr>
          <a:xfrm>
            <a:off x="1200150" y="14117638"/>
            <a:ext cx="7486650" cy="724376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399" name="Text Box 4">
            <a:extLst>
              <a:ext uri="{FF2B5EF4-FFF2-40B4-BE49-F238E27FC236}">
                <a16:creationId xmlns:a16="http://schemas.microsoft.com/office/drawing/2014/main" id="{33A28E2F-01ED-3A46-AFB7-8238F2C6A98D}"/>
              </a:ext>
            </a:extLst>
          </p:cNvPr>
          <p:cNvSpPr txBox="1">
            <a:spLocks noChangeArrowheads="1"/>
          </p:cNvSpPr>
          <p:nvPr/>
        </p:nvSpPr>
        <p:spPr bwMode="auto">
          <a:xfrm>
            <a:off x="34596388" y="5334000"/>
            <a:ext cx="84518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6000" b="1">
                <a:solidFill>
                  <a:srgbClr val="00693C"/>
                </a:solidFill>
              </a:rPr>
              <a:t>Heading</a:t>
            </a:r>
          </a:p>
        </p:txBody>
      </p:sp>
      <p:sp>
        <p:nvSpPr>
          <p:cNvPr id="16400" name="Text Box 5">
            <a:extLst>
              <a:ext uri="{FF2B5EF4-FFF2-40B4-BE49-F238E27FC236}">
                <a16:creationId xmlns:a16="http://schemas.microsoft.com/office/drawing/2014/main" id="{3FE8AD48-558C-B74D-AEE3-50929901E64C}"/>
              </a:ext>
            </a:extLst>
          </p:cNvPr>
          <p:cNvSpPr txBox="1">
            <a:spLocks noChangeArrowheads="1"/>
          </p:cNvSpPr>
          <p:nvPr/>
        </p:nvSpPr>
        <p:spPr bwMode="auto">
          <a:xfrm>
            <a:off x="34488438" y="6592888"/>
            <a:ext cx="7688262" cy="6186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a:t>
            </a:r>
          </a:p>
        </p:txBody>
      </p:sp>
      <p:sp>
        <p:nvSpPr>
          <p:cNvPr id="16401" name="Text Box 6">
            <a:extLst>
              <a:ext uri="{FF2B5EF4-FFF2-40B4-BE49-F238E27FC236}">
                <a16:creationId xmlns:a16="http://schemas.microsoft.com/office/drawing/2014/main" id="{1EB90ACC-0C3E-AF43-9656-B786501AA25A}"/>
              </a:ext>
            </a:extLst>
          </p:cNvPr>
          <p:cNvSpPr txBox="1">
            <a:spLocks noChangeArrowheads="1"/>
          </p:cNvSpPr>
          <p:nvPr/>
        </p:nvSpPr>
        <p:spPr bwMode="auto">
          <a:xfrm>
            <a:off x="34475738" y="21853525"/>
            <a:ext cx="7715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6000" b="1">
                <a:solidFill>
                  <a:srgbClr val="00693C"/>
                </a:solidFill>
              </a:rPr>
              <a:t>Heading</a:t>
            </a:r>
          </a:p>
        </p:txBody>
      </p:sp>
      <p:sp>
        <p:nvSpPr>
          <p:cNvPr id="16402" name="Text Box 7">
            <a:extLst>
              <a:ext uri="{FF2B5EF4-FFF2-40B4-BE49-F238E27FC236}">
                <a16:creationId xmlns:a16="http://schemas.microsoft.com/office/drawing/2014/main" id="{3944C1D0-ADCB-E94F-9734-7F2A96AF98D4}"/>
              </a:ext>
            </a:extLst>
          </p:cNvPr>
          <p:cNvSpPr txBox="1">
            <a:spLocks noChangeArrowheads="1"/>
          </p:cNvSpPr>
          <p:nvPr/>
        </p:nvSpPr>
        <p:spPr bwMode="auto">
          <a:xfrm>
            <a:off x="34478913" y="22985413"/>
            <a:ext cx="7905750" cy="846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4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t>
            </a:r>
          </a:p>
        </p:txBody>
      </p:sp>
      <p:sp>
        <p:nvSpPr>
          <p:cNvPr id="40" name="Rectangle 39">
            <a:extLst>
              <a:ext uri="{FF2B5EF4-FFF2-40B4-BE49-F238E27FC236}">
                <a16:creationId xmlns:a16="http://schemas.microsoft.com/office/drawing/2014/main" id="{0820C36D-8FFF-B540-B086-5610C7623057}"/>
              </a:ext>
            </a:extLst>
          </p:cNvPr>
          <p:cNvSpPr/>
          <p:nvPr/>
        </p:nvSpPr>
        <p:spPr>
          <a:xfrm>
            <a:off x="13184188" y="5902325"/>
            <a:ext cx="16813212" cy="89566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404" name="Text Box 46">
            <a:extLst>
              <a:ext uri="{FF2B5EF4-FFF2-40B4-BE49-F238E27FC236}">
                <a16:creationId xmlns:a16="http://schemas.microsoft.com/office/drawing/2014/main" id="{E4474D99-873A-4E41-9247-D060C6794613}"/>
              </a:ext>
            </a:extLst>
          </p:cNvPr>
          <p:cNvSpPr txBox="1">
            <a:spLocks noChangeArrowheads="1"/>
          </p:cNvSpPr>
          <p:nvPr/>
        </p:nvSpPr>
        <p:spPr bwMode="auto">
          <a:xfrm>
            <a:off x="12768263" y="25109488"/>
            <a:ext cx="84105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a:t>
            </a:r>
          </a:p>
        </p:txBody>
      </p:sp>
      <p:sp>
        <p:nvSpPr>
          <p:cNvPr id="43" name="Text Box 5">
            <a:extLst>
              <a:ext uri="{FF2B5EF4-FFF2-40B4-BE49-F238E27FC236}">
                <a16:creationId xmlns:a16="http://schemas.microsoft.com/office/drawing/2014/main" id="{A1D77413-4344-E44C-B8F9-687A436DCB6F}"/>
              </a:ext>
            </a:extLst>
          </p:cNvPr>
          <p:cNvSpPr txBox="1">
            <a:spLocks noChangeArrowheads="1"/>
          </p:cNvSpPr>
          <p:nvPr/>
        </p:nvSpPr>
        <p:spPr bwMode="auto">
          <a:xfrm>
            <a:off x="26050875" y="16459200"/>
            <a:ext cx="6257925" cy="3478213"/>
          </a:xfrm>
          <a:prstGeom prst="rect">
            <a:avLst/>
          </a:prstGeom>
          <a:noFill/>
          <a:ln>
            <a:noFill/>
          </a:ln>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4400" dirty="0">
                <a:latin typeface="+mn-lt"/>
              </a:rPr>
              <a:t>Lorem ipsum dolor sit </a:t>
            </a:r>
            <a:r>
              <a:rPr lang="en-US" altLang="en-US" sz="4400" dirty="0" err="1">
                <a:latin typeface="+mn-lt"/>
              </a:rPr>
              <a:t>amet</a:t>
            </a:r>
            <a:r>
              <a:rPr lang="en-US" altLang="en-US" sz="4400" dirty="0">
                <a:latin typeface="+mn-lt"/>
              </a:rPr>
              <a:t>, </a:t>
            </a:r>
            <a:r>
              <a:rPr lang="en-US" altLang="en-US" sz="4400" dirty="0" err="1">
                <a:latin typeface="+mn-lt"/>
              </a:rPr>
              <a:t>consectetuer</a:t>
            </a:r>
            <a:r>
              <a:rPr lang="en-US" altLang="en-US" sz="4400" dirty="0">
                <a:latin typeface="+mn-lt"/>
              </a:rPr>
              <a:t> </a:t>
            </a:r>
            <a:r>
              <a:rPr lang="en-US" altLang="en-US" sz="4400" dirty="0" err="1">
                <a:latin typeface="+mn-lt"/>
              </a:rPr>
              <a:t>adipiscing</a:t>
            </a:r>
            <a:r>
              <a:rPr lang="en-US" altLang="en-US" sz="4400" dirty="0">
                <a:latin typeface="+mn-lt"/>
              </a:rPr>
              <a:t> </a:t>
            </a:r>
            <a:r>
              <a:rPr lang="en-US" altLang="en-US" sz="4400" dirty="0" err="1">
                <a:latin typeface="+mn-lt"/>
              </a:rPr>
              <a:t>elit</a:t>
            </a:r>
            <a:r>
              <a:rPr lang="en-US" altLang="en-US" sz="4400" dirty="0">
                <a:latin typeface="+mn-lt"/>
              </a:rPr>
              <a:t>. In vitae </a:t>
            </a:r>
            <a:r>
              <a:rPr lang="en-US" altLang="en-US" sz="4400" dirty="0" err="1">
                <a:latin typeface="+mn-lt"/>
              </a:rPr>
              <a:t>odio</a:t>
            </a:r>
            <a:r>
              <a:rPr lang="en-US" altLang="en-US" sz="4400" dirty="0">
                <a:latin typeface="+mn-lt"/>
              </a:rPr>
              <a:t>. Integer </a:t>
            </a:r>
            <a:r>
              <a:rPr lang="en-US" altLang="en-US" sz="4400" dirty="0" err="1">
                <a:latin typeface="+mn-lt"/>
              </a:rPr>
              <a:t>sollicitudin</a:t>
            </a:r>
            <a:r>
              <a:rPr lang="en-US" altLang="en-US" sz="4400" dirty="0">
                <a:latin typeface="+mn-lt"/>
              </a:rPr>
              <a:t> </a:t>
            </a:r>
            <a:r>
              <a:rPr lang="en-US" altLang="en-US" sz="4400" dirty="0" err="1">
                <a:latin typeface="+mn-lt"/>
              </a:rPr>
              <a:t>mauris</a:t>
            </a:r>
            <a:r>
              <a:rPr lang="en-US" altLang="en-US" sz="4400" dirty="0">
                <a:latin typeface="+mn-lt"/>
              </a:rPr>
              <a:t> et </a:t>
            </a:r>
            <a:r>
              <a:rPr lang="en-US" altLang="en-US" sz="4400" dirty="0" err="1">
                <a:latin typeface="+mn-lt"/>
              </a:rPr>
              <a:t>enim</a:t>
            </a:r>
            <a:r>
              <a:rPr lang="en-US" altLang="en-US" sz="4400" dirty="0">
                <a:latin typeface="+mn-lt"/>
              </a:rPr>
              <a:t>. </a:t>
            </a:r>
            <a:r>
              <a:rPr lang="en-US" altLang="en-US" sz="4400" dirty="0">
                <a:solidFill>
                  <a:schemeClr val="accent1"/>
                </a:solidFill>
                <a:latin typeface="+mn-lt"/>
              </a:rPr>
              <a:t>	</a:t>
            </a:r>
          </a:p>
        </p:txBody>
      </p:sp>
      <p:sp>
        <p:nvSpPr>
          <p:cNvPr id="45" name="5-Point Star 44">
            <a:extLst>
              <a:ext uri="{FF2B5EF4-FFF2-40B4-BE49-F238E27FC236}">
                <a16:creationId xmlns:a16="http://schemas.microsoft.com/office/drawing/2014/main" id="{B0D8CCD8-1661-2449-9624-19C9139DDAC2}"/>
              </a:ext>
            </a:extLst>
          </p:cNvPr>
          <p:cNvSpPr/>
          <p:nvPr/>
        </p:nvSpPr>
        <p:spPr>
          <a:xfrm>
            <a:off x="22059900" y="16105188"/>
            <a:ext cx="3886200" cy="3886200"/>
          </a:xfrm>
          <a:prstGeom prst="star5">
            <a:avLst/>
          </a:prstGeom>
          <a:solidFill>
            <a:schemeClr val="accent2"/>
          </a:solidFill>
          <a:ln>
            <a:solidFill>
              <a:schemeClr val="accent2"/>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46" name="Cloud 45">
            <a:extLst>
              <a:ext uri="{FF2B5EF4-FFF2-40B4-BE49-F238E27FC236}">
                <a16:creationId xmlns:a16="http://schemas.microsoft.com/office/drawing/2014/main" id="{7209BB53-A84F-8740-82E4-60292CA908E9}"/>
              </a:ext>
            </a:extLst>
          </p:cNvPr>
          <p:cNvSpPr/>
          <p:nvPr/>
        </p:nvSpPr>
        <p:spPr>
          <a:xfrm>
            <a:off x="22564725" y="22556788"/>
            <a:ext cx="9099550" cy="7210425"/>
          </a:xfrm>
          <a:prstGeom prst="cloud">
            <a:avLst/>
          </a:prstGeom>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16408" name="Text Box 45">
            <a:extLst>
              <a:ext uri="{FF2B5EF4-FFF2-40B4-BE49-F238E27FC236}">
                <a16:creationId xmlns:a16="http://schemas.microsoft.com/office/drawing/2014/main" id="{3565D186-F6B9-7E45-9375-5A2A2DDE07A9}"/>
              </a:ext>
            </a:extLst>
          </p:cNvPr>
          <p:cNvSpPr txBox="1">
            <a:spLocks noChangeArrowheads="1"/>
          </p:cNvSpPr>
          <p:nvPr/>
        </p:nvSpPr>
        <p:spPr bwMode="auto">
          <a:xfrm>
            <a:off x="12768263" y="23809325"/>
            <a:ext cx="78057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6000" b="1">
                <a:solidFill>
                  <a:srgbClr val="00693C"/>
                </a:solidFill>
              </a:rPr>
              <a:t>Heading</a:t>
            </a:r>
          </a:p>
        </p:txBody>
      </p:sp>
      <p:sp>
        <p:nvSpPr>
          <p:cNvPr id="44" name="Text Box 5">
            <a:extLst>
              <a:ext uri="{FF2B5EF4-FFF2-40B4-BE49-F238E27FC236}">
                <a16:creationId xmlns:a16="http://schemas.microsoft.com/office/drawing/2014/main" id="{27AE26D7-A595-9142-9C4B-32791A760116}"/>
              </a:ext>
            </a:extLst>
          </p:cNvPr>
          <p:cNvSpPr txBox="1">
            <a:spLocks noChangeArrowheads="1"/>
          </p:cNvSpPr>
          <p:nvPr/>
        </p:nvSpPr>
        <p:spPr bwMode="auto">
          <a:xfrm>
            <a:off x="23950613" y="24330025"/>
            <a:ext cx="6713537" cy="3478213"/>
          </a:xfrm>
          <a:prstGeom prst="rect">
            <a:avLst/>
          </a:prstGeom>
          <a:noFill/>
          <a:ln>
            <a:noFill/>
          </a:ln>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4400" dirty="0">
                <a:solidFill>
                  <a:schemeClr val="bg1"/>
                </a:solidFill>
                <a:latin typeface="+mn-lt"/>
              </a:rPr>
              <a:t>Lorem ipsum dolor sit </a:t>
            </a:r>
            <a:r>
              <a:rPr lang="en-US" altLang="en-US" sz="4400" dirty="0" err="1">
                <a:solidFill>
                  <a:schemeClr val="bg1"/>
                </a:solidFill>
                <a:latin typeface="+mn-lt"/>
              </a:rPr>
              <a:t>amet</a:t>
            </a:r>
            <a:r>
              <a:rPr lang="en-US" altLang="en-US" sz="4400" dirty="0">
                <a:solidFill>
                  <a:schemeClr val="bg1"/>
                </a:solidFill>
                <a:latin typeface="+mn-lt"/>
              </a:rPr>
              <a:t>, </a:t>
            </a:r>
            <a:r>
              <a:rPr lang="en-US" altLang="en-US" sz="4400" dirty="0" err="1">
                <a:solidFill>
                  <a:schemeClr val="bg1"/>
                </a:solidFill>
                <a:latin typeface="+mn-lt"/>
              </a:rPr>
              <a:t>consectetuer</a:t>
            </a:r>
            <a:r>
              <a:rPr lang="en-US" altLang="en-US" sz="4400" dirty="0">
                <a:solidFill>
                  <a:schemeClr val="bg1"/>
                </a:solidFill>
                <a:latin typeface="+mn-lt"/>
              </a:rPr>
              <a:t> </a:t>
            </a:r>
            <a:r>
              <a:rPr lang="en-US" altLang="en-US" sz="4400" dirty="0" err="1">
                <a:solidFill>
                  <a:schemeClr val="bg1"/>
                </a:solidFill>
                <a:latin typeface="+mn-lt"/>
              </a:rPr>
              <a:t>adipiscing</a:t>
            </a:r>
            <a:r>
              <a:rPr lang="en-US" altLang="en-US" sz="4400" dirty="0">
                <a:solidFill>
                  <a:schemeClr val="bg1"/>
                </a:solidFill>
                <a:latin typeface="+mn-lt"/>
              </a:rPr>
              <a:t> </a:t>
            </a:r>
            <a:r>
              <a:rPr lang="en-US" altLang="en-US" sz="4400" dirty="0" err="1">
                <a:solidFill>
                  <a:schemeClr val="bg1"/>
                </a:solidFill>
                <a:latin typeface="+mn-lt"/>
              </a:rPr>
              <a:t>elit</a:t>
            </a:r>
            <a:r>
              <a:rPr lang="en-US" altLang="en-US" sz="4400" dirty="0">
                <a:solidFill>
                  <a:schemeClr val="bg1"/>
                </a:solidFill>
                <a:latin typeface="+mn-lt"/>
              </a:rPr>
              <a:t>. In vitae </a:t>
            </a:r>
            <a:r>
              <a:rPr lang="en-US" altLang="en-US" sz="4400" dirty="0" err="1">
                <a:solidFill>
                  <a:schemeClr val="bg1"/>
                </a:solidFill>
                <a:latin typeface="+mn-lt"/>
              </a:rPr>
              <a:t>odio</a:t>
            </a:r>
            <a:r>
              <a:rPr lang="en-US" altLang="en-US" sz="4400" dirty="0">
                <a:solidFill>
                  <a:schemeClr val="bg1"/>
                </a:solidFill>
                <a:latin typeface="+mn-lt"/>
              </a:rPr>
              <a:t>. Integer </a:t>
            </a:r>
            <a:r>
              <a:rPr lang="en-US" altLang="en-US" sz="4400" dirty="0" err="1">
                <a:solidFill>
                  <a:schemeClr val="bg1"/>
                </a:solidFill>
                <a:latin typeface="+mn-lt"/>
              </a:rPr>
              <a:t>sollicitudin</a:t>
            </a:r>
            <a:r>
              <a:rPr lang="en-US" altLang="en-US" sz="4400" dirty="0">
                <a:solidFill>
                  <a:schemeClr val="bg1"/>
                </a:solidFill>
                <a:latin typeface="+mn-lt"/>
              </a:rPr>
              <a:t> </a:t>
            </a:r>
            <a:r>
              <a:rPr lang="en-US" altLang="en-US" sz="4400" dirty="0" err="1">
                <a:solidFill>
                  <a:schemeClr val="bg1"/>
                </a:solidFill>
                <a:latin typeface="+mn-lt"/>
              </a:rPr>
              <a:t>mauris</a:t>
            </a:r>
            <a:r>
              <a:rPr lang="en-US" altLang="en-US" sz="4400" dirty="0">
                <a:solidFill>
                  <a:schemeClr val="bg1"/>
                </a:solidFill>
                <a:latin typeface="+mn-lt"/>
              </a:rPr>
              <a:t> et </a:t>
            </a:r>
            <a:r>
              <a:rPr lang="en-US" altLang="en-US" sz="4400" dirty="0" err="1">
                <a:solidFill>
                  <a:schemeClr val="bg1"/>
                </a:solidFill>
                <a:latin typeface="+mn-lt"/>
              </a:rPr>
              <a:t>enim</a:t>
            </a:r>
            <a:r>
              <a:rPr lang="en-US" altLang="en-US" sz="4400" dirty="0">
                <a:solidFill>
                  <a:schemeClr val="bg1"/>
                </a:solidFill>
                <a:latin typeface="+mn-lt"/>
              </a:rPr>
              <a:t>. </a:t>
            </a:r>
            <a:r>
              <a:rPr lang="en-US" altLang="en-US" sz="4400" dirty="0">
                <a:solidFill>
                  <a:schemeClr val="accent1"/>
                </a:solidFill>
                <a:latin typeface="+mn-lt"/>
              </a:rPr>
              <a:t>	</a:t>
            </a:r>
          </a:p>
        </p:txBody>
      </p:sp>
      <p:sp>
        <p:nvSpPr>
          <p:cNvPr id="48" name="Rectangle 47">
            <a:extLst>
              <a:ext uri="{FF2B5EF4-FFF2-40B4-BE49-F238E27FC236}">
                <a16:creationId xmlns:a16="http://schemas.microsoft.com/office/drawing/2014/main" id="{F31EE04C-1323-4245-A3E5-A50CCAB95ED5}"/>
              </a:ext>
            </a:extLst>
          </p:cNvPr>
          <p:cNvSpPr/>
          <p:nvPr/>
        </p:nvSpPr>
        <p:spPr>
          <a:xfrm>
            <a:off x="34805938" y="13985875"/>
            <a:ext cx="7486650" cy="72421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ransition/>
</p:sld>
</file>

<file path=ppt/theme/theme1.xml><?xml version="1.0" encoding="utf-8"?>
<a:theme xmlns:a="http://schemas.openxmlformats.org/drawingml/2006/main" name="Default Design">
  <a:themeElements>
    <a:clrScheme name="HWS">
      <a:dk1>
        <a:sysClr val="windowText" lastClr="000000"/>
      </a:dk1>
      <a:lt1>
        <a:sysClr val="window" lastClr="FFFFFF"/>
      </a:lt1>
      <a:dk2>
        <a:srgbClr val="6C6C6C"/>
      </a:dk2>
      <a:lt2>
        <a:srgbClr val="E7E5E4"/>
      </a:lt2>
      <a:accent1>
        <a:srgbClr val="4F107A"/>
      </a:accent1>
      <a:accent2>
        <a:srgbClr val="00693E"/>
      </a:accent2>
      <a:accent3>
        <a:srgbClr val="FF6418"/>
      </a:accent3>
      <a:accent4>
        <a:srgbClr val="AAAAAA"/>
      </a:accent4>
      <a:accent5>
        <a:srgbClr val="76881D"/>
      </a:accent5>
      <a:accent6>
        <a:srgbClr val="003B5C"/>
      </a:accent6>
      <a:hlink>
        <a:srgbClr val="00859B"/>
      </a:hlink>
      <a:folHlink>
        <a:srgbClr val="A8AD00"/>
      </a:folHlink>
    </a:clrScheme>
    <a:fontScheme name="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703</TotalTime>
  <Words>608</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ＭＳ Ｐゴシック</vt:lpstr>
      <vt:lpstr>Arial</vt:lpstr>
      <vt:lpstr>Calibri</vt:lpstr>
      <vt:lpstr>Default Design</vt:lpstr>
      <vt:lpstr>Title</vt:lpstr>
    </vt:vector>
  </TitlesOfParts>
  <Company>Hobart and William Smith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Paper</dc:title>
  <dc:creator>Information Technology</dc:creator>
  <cp:lastModifiedBy>Webb, Jennifer</cp:lastModifiedBy>
  <cp:revision>20</cp:revision>
  <dcterms:created xsi:type="dcterms:W3CDTF">2006-04-04T14:31:09Z</dcterms:created>
  <dcterms:modified xsi:type="dcterms:W3CDTF">2019-02-01T14:44:44Z</dcterms:modified>
</cp:coreProperties>
</file>