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8" r:id="rId1"/>
  </p:sldMasterIdLst>
  <p:notesMasterIdLst>
    <p:notesMasterId r:id="rId3"/>
  </p:notesMasterIdLst>
  <p:handoutMasterIdLst>
    <p:handoutMasterId r:id="rId4"/>
  </p:handoutMasterIdLst>
  <p:sldIdLst>
    <p:sldId id="256" r:id="rId2"/>
  </p:sldIdLst>
  <p:sldSz cx="43891200" cy="32918400"/>
  <p:notesSz cx="9144000" cy="6858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66"/>
  </p:normalViewPr>
  <p:slideViewPr>
    <p:cSldViewPr>
      <p:cViewPr>
        <p:scale>
          <a:sx n="118" d="100"/>
          <a:sy n="118" d="100"/>
        </p:scale>
        <p:origin x="-24822" y="-474"/>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813F8EF8-FF7D-9C44-A59E-9BC2A46479F3}"/>
              </a:ext>
            </a:extLst>
          </p:cNvPr>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US"/>
          </a:p>
        </p:txBody>
      </p:sp>
      <p:sp>
        <p:nvSpPr>
          <p:cNvPr id="133123" name="Rectangle 3">
            <a:extLst>
              <a:ext uri="{FF2B5EF4-FFF2-40B4-BE49-F238E27FC236}">
                <a16:creationId xmlns:a16="http://schemas.microsoft.com/office/drawing/2014/main" id="{8FF3895E-D60C-5348-A930-7EC72CC25F24}"/>
              </a:ext>
            </a:extLst>
          </p:cNvPr>
          <p:cNvSpPr>
            <a:spLocks noGrp="1" noChangeArrowheads="1"/>
          </p:cNvSpPr>
          <p:nvPr>
            <p:ph type="dt" sz="quarter" idx="1"/>
          </p:nvPr>
        </p:nvSpPr>
        <p:spPr bwMode="auto">
          <a:xfrm>
            <a:off x="5180013" y="0"/>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0"/>
                <a:cs typeface="Arial" charset="0"/>
              </a:defRPr>
            </a:lvl1pPr>
          </a:lstStyle>
          <a:p>
            <a:pPr>
              <a:defRPr/>
            </a:pPr>
            <a:endParaRPr lang="en-US"/>
          </a:p>
        </p:txBody>
      </p:sp>
      <p:sp>
        <p:nvSpPr>
          <p:cNvPr id="133124" name="Rectangle 4">
            <a:extLst>
              <a:ext uri="{FF2B5EF4-FFF2-40B4-BE49-F238E27FC236}">
                <a16:creationId xmlns:a16="http://schemas.microsoft.com/office/drawing/2014/main" id="{B3E5321A-ECA1-F340-A5BC-77A9F35511C0}"/>
              </a:ext>
            </a:extLst>
          </p:cNvPr>
          <p:cNvSpPr>
            <a:spLocks noGrp="1" noChangeArrowheads="1"/>
          </p:cNvSpPr>
          <p:nvPr>
            <p:ph type="ftr" sz="quarter" idx="2"/>
          </p:nvPr>
        </p:nvSpPr>
        <p:spPr bwMode="auto">
          <a:xfrm>
            <a:off x="0" y="6513513"/>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US"/>
          </a:p>
        </p:txBody>
      </p:sp>
      <p:sp>
        <p:nvSpPr>
          <p:cNvPr id="133125" name="Rectangle 5">
            <a:extLst>
              <a:ext uri="{FF2B5EF4-FFF2-40B4-BE49-F238E27FC236}">
                <a16:creationId xmlns:a16="http://schemas.microsoft.com/office/drawing/2014/main" id="{8F58D725-07E1-654E-A5EB-90B2F616CA44}"/>
              </a:ext>
            </a:extLst>
          </p:cNvPr>
          <p:cNvSpPr>
            <a:spLocks noGrp="1" noChangeArrowheads="1"/>
          </p:cNvSpPr>
          <p:nvPr>
            <p:ph type="sldNum" sz="quarter" idx="3"/>
          </p:nvPr>
        </p:nvSpPr>
        <p:spPr bwMode="auto">
          <a:xfrm>
            <a:off x="5180013" y="6513513"/>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00B24145-6ADF-1645-ACAE-D7B9DC443E6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FC512A89-E88A-F54D-B2EA-26CEA8A5D4CA}"/>
              </a:ext>
            </a:extLst>
          </p:cNvPr>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US"/>
          </a:p>
        </p:txBody>
      </p:sp>
      <p:sp>
        <p:nvSpPr>
          <p:cNvPr id="46083" name="Rectangle 3">
            <a:extLst>
              <a:ext uri="{FF2B5EF4-FFF2-40B4-BE49-F238E27FC236}">
                <a16:creationId xmlns:a16="http://schemas.microsoft.com/office/drawing/2014/main" id="{7E7D53F5-1310-A340-B22D-B9BB4F2B93D5}"/>
              </a:ext>
            </a:extLst>
          </p:cNvPr>
          <p:cNvSpPr>
            <a:spLocks noGrp="1" noChangeArrowheads="1"/>
          </p:cNvSpPr>
          <p:nvPr>
            <p:ph type="dt" idx="1"/>
          </p:nvPr>
        </p:nvSpPr>
        <p:spPr bwMode="auto">
          <a:xfrm>
            <a:off x="5180013" y="0"/>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0"/>
                <a:cs typeface="Arial" charset="0"/>
              </a:defRPr>
            </a:lvl1pPr>
          </a:lstStyle>
          <a:p>
            <a:pPr>
              <a:defRPr/>
            </a:pPr>
            <a:endParaRPr lang="en-US"/>
          </a:p>
        </p:txBody>
      </p:sp>
      <p:sp>
        <p:nvSpPr>
          <p:cNvPr id="14340" name="Rectangle 4">
            <a:extLst>
              <a:ext uri="{FF2B5EF4-FFF2-40B4-BE49-F238E27FC236}">
                <a16:creationId xmlns:a16="http://schemas.microsoft.com/office/drawing/2014/main" id="{B93D7AF7-8164-DE4C-9B99-E293E7618073}"/>
              </a:ext>
            </a:extLst>
          </p:cNvPr>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5" name="Rectangle 5">
            <a:extLst>
              <a:ext uri="{FF2B5EF4-FFF2-40B4-BE49-F238E27FC236}">
                <a16:creationId xmlns:a16="http://schemas.microsoft.com/office/drawing/2014/main" id="{1800B1F9-C769-704C-946D-CCD558A0543F}"/>
              </a:ext>
            </a:extLst>
          </p:cNvPr>
          <p:cNvSpPr>
            <a:spLocks noGrp="1" noChangeArrowheads="1"/>
          </p:cNvSpPr>
          <p:nvPr>
            <p:ph type="body" sz="quarter" idx="3"/>
          </p:nvPr>
        </p:nvSpPr>
        <p:spPr bwMode="auto">
          <a:xfrm>
            <a:off x="914400" y="3257550"/>
            <a:ext cx="7315200" cy="30861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6086" name="Rectangle 6">
            <a:extLst>
              <a:ext uri="{FF2B5EF4-FFF2-40B4-BE49-F238E27FC236}">
                <a16:creationId xmlns:a16="http://schemas.microsoft.com/office/drawing/2014/main" id="{C879DD86-5B83-1148-A7EB-B12F313D268C}"/>
              </a:ext>
            </a:extLst>
          </p:cNvPr>
          <p:cNvSpPr>
            <a:spLocks noGrp="1" noChangeArrowheads="1"/>
          </p:cNvSpPr>
          <p:nvPr>
            <p:ph type="ftr" sz="quarter" idx="4"/>
          </p:nvPr>
        </p:nvSpPr>
        <p:spPr bwMode="auto">
          <a:xfrm>
            <a:off x="0" y="6513513"/>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US"/>
          </a:p>
        </p:txBody>
      </p:sp>
      <p:sp>
        <p:nvSpPr>
          <p:cNvPr id="46087" name="Rectangle 7">
            <a:extLst>
              <a:ext uri="{FF2B5EF4-FFF2-40B4-BE49-F238E27FC236}">
                <a16:creationId xmlns:a16="http://schemas.microsoft.com/office/drawing/2014/main" id="{B884D6D6-6DC6-2D48-9F38-80E2782C56A2}"/>
              </a:ext>
            </a:extLst>
          </p:cNvPr>
          <p:cNvSpPr>
            <a:spLocks noGrp="1" noChangeArrowheads="1"/>
          </p:cNvSpPr>
          <p:nvPr>
            <p:ph type="sldNum" sz="quarter" idx="5"/>
          </p:nvPr>
        </p:nvSpPr>
        <p:spPr bwMode="auto">
          <a:xfrm>
            <a:off x="5180013" y="6513513"/>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4FBDD10A-CE29-DB42-B92B-5D1A3F85B96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a:extLst>
              <a:ext uri="{FF2B5EF4-FFF2-40B4-BE49-F238E27FC236}">
                <a16:creationId xmlns:a16="http://schemas.microsoft.com/office/drawing/2014/main" id="{7835DF05-98C0-2A43-8C39-266DF543A4A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B70E3254-EAAD-EA4C-B3A9-B539D5742F83}" type="slidenum">
              <a:rPr lang="en-US" altLang="en-US" smtClean="0"/>
              <a:pPr>
                <a:spcBef>
                  <a:spcPct val="0"/>
                </a:spcBef>
              </a:pPr>
              <a:t>1</a:t>
            </a:fld>
            <a:endParaRPr lang="en-US" altLang="en-US"/>
          </a:p>
        </p:txBody>
      </p:sp>
      <p:sp>
        <p:nvSpPr>
          <p:cNvPr id="17410" name="Rectangle 2">
            <a:extLst>
              <a:ext uri="{FF2B5EF4-FFF2-40B4-BE49-F238E27FC236}">
                <a16:creationId xmlns:a16="http://schemas.microsoft.com/office/drawing/2014/main" id="{3B7BF218-79C6-9D40-A52C-D7B2E2072617}"/>
              </a:ext>
            </a:extLst>
          </p:cNvPr>
          <p:cNvSpPr>
            <a:spLocks noGrp="1" noRot="1" noChangeAspect="1" noChangeArrowheads="1" noTextEdit="1"/>
          </p:cNvSpPr>
          <p:nvPr>
            <p:ph type="sldImg"/>
          </p:nvPr>
        </p:nvSpPr>
        <p:spPr>
          <a:ln/>
        </p:spPr>
      </p:sp>
      <p:sp>
        <p:nvSpPr>
          <p:cNvPr id="17411" name="Rectangle 3">
            <a:extLst>
              <a:ext uri="{FF2B5EF4-FFF2-40B4-BE49-F238E27FC236}">
                <a16:creationId xmlns:a16="http://schemas.microsoft.com/office/drawing/2014/main" id="{03FBE4D7-4567-ED46-9C01-DA698BFF164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6"/>
            <a:ext cx="37306251" cy="7054850"/>
          </a:xfrm>
        </p:spPr>
        <p:txBody>
          <a:bodyPr/>
          <a:lstStyle/>
          <a:p>
            <a:r>
              <a:rPr lang="en-US"/>
              <a:t>Click to edit Master title style</a:t>
            </a:r>
          </a:p>
        </p:txBody>
      </p:sp>
      <p:sp>
        <p:nvSpPr>
          <p:cNvPr id="3" name="Subtitle 2"/>
          <p:cNvSpPr>
            <a:spLocks noGrp="1"/>
          </p:cNvSpPr>
          <p:nvPr>
            <p:ph type="subTitle" idx="1"/>
          </p:nvPr>
        </p:nvSpPr>
        <p:spPr>
          <a:xfrm>
            <a:off x="6583364" y="18653126"/>
            <a:ext cx="30724475" cy="841375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AF784862-F65E-5748-A2AE-31F6C859BE6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37D2611-8C79-8247-8BC9-BA7DFAF087B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64A9679-A2DE-724D-A9C0-27BE2547156B}"/>
              </a:ext>
            </a:extLst>
          </p:cNvPr>
          <p:cNvSpPr>
            <a:spLocks noGrp="1" noChangeArrowheads="1"/>
          </p:cNvSpPr>
          <p:nvPr>
            <p:ph type="sldNum" sz="quarter" idx="12"/>
          </p:nvPr>
        </p:nvSpPr>
        <p:spPr>
          <a:ln/>
        </p:spPr>
        <p:txBody>
          <a:bodyPr/>
          <a:lstStyle>
            <a:lvl1pPr>
              <a:defRPr/>
            </a:lvl1pPr>
          </a:lstStyle>
          <a:p>
            <a:pPr>
              <a:defRPr/>
            </a:pPr>
            <a:fld id="{5D27CFBA-5933-E647-A0CD-EE35B1194C6F}" type="slidenum">
              <a:rPr lang="en-US" altLang="en-US"/>
              <a:pPr>
                <a:defRPr/>
              </a:pPr>
              <a:t>‹#›</a:t>
            </a:fld>
            <a:endParaRPr lang="en-US" altLang="en-US"/>
          </a:p>
        </p:txBody>
      </p:sp>
    </p:spTree>
    <p:extLst>
      <p:ext uri="{BB962C8B-B14F-4D97-AF65-F5344CB8AC3E}">
        <p14:creationId xmlns:p14="http://schemas.microsoft.com/office/powerpoint/2010/main" val="3704437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6A9DDF3-53BC-814A-A6BC-224DAF6DE4D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1D920EA-9F4A-7744-8962-EE4AA6D434D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5FFECF9-4BFE-6047-96C9-63167CD03AB0}"/>
              </a:ext>
            </a:extLst>
          </p:cNvPr>
          <p:cNvSpPr>
            <a:spLocks noGrp="1" noChangeArrowheads="1"/>
          </p:cNvSpPr>
          <p:nvPr>
            <p:ph type="sldNum" sz="quarter" idx="12"/>
          </p:nvPr>
        </p:nvSpPr>
        <p:spPr>
          <a:ln/>
        </p:spPr>
        <p:txBody>
          <a:bodyPr/>
          <a:lstStyle>
            <a:lvl1pPr>
              <a:defRPr/>
            </a:lvl1pPr>
          </a:lstStyle>
          <a:p>
            <a:pPr>
              <a:defRPr/>
            </a:pPr>
            <a:fld id="{15EE81A3-80B3-C546-8EC9-DAA474D17129}" type="slidenum">
              <a:rPr lang="en-US" altLang="en-US"/>
              <a:pPr>
                <a:defRPr/>
              </a:pPr>
              <a:t>‹#›</a:t>
            </a:fld>
            <a:endParaRPr lang="en-US" altLang="en-US"/>
          </a:p>
        </p:txBody>
      </p:sp>
    </p:spTree>
    <p:extLst>
      <p:ext uri="{BB962C8B-B14F-4D97-AF65-F5344CB8AC3E}">
        <p14:creationId xmlns:p14="http://schemas.microsoft.com/office/powerpoint/2010/main" val="369901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9" y="1317625"/>
            <a:ext cx="9875837" cy="280876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3926" y="1317625"/>
            <a:ext cx="29475113" cy="280876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598032B-FC8D-0843-8E4D-2E6852BE8ED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D26BBF2-73EE-1944-B1F2-AEE113E586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E7750C2-337B-0A43-B351-1BE3E1E2A74C}"/>
              </a:ext>
            </a:extLst>
          </p:cNvPr>
          <p:cNvSpPr>
            <a:spLocks noGrp="1" noChangeArrowheads="1"/>
          </p:cNvSpPr>
          <p:nvPr>
            <p:ph type="sldNum" sz="quarter" idx="12"/>
          </p:nvPr>
        </p:nvSpPr>
        <p:spPr>
          <a:ln/>
        </p:spPr>
        <p:txBody>
          <a:bodyPr/>
          <a:lstStyle>
            <a:lvl1pPr>
              <a:defRPr/>
            </a:lvl1pPr>
          </a:lstStyle>
          <a:p>
            <a:pPr>
              <a:defRPr/>
            </a:pPr>
            <a:fld id="{9A7C7870-9553-BE4F-BD20-9841EC9945DE}" type="slidenum">
              <a:rPr lang="en-US" altLang="en-US"/>
              <a:pPr>
                <a:defRPr/>
              </a:pPr>
              <a:t>‹#›</a:t>
            </a:fld>
            <a:endParaRPr lang="en-US" altLang="en-US"/>
          </a:p>
        </p:txBody>
      </p:sp>
    </p:spTree>
    <p:extLst>
      <p:ext uri="{BB962C8B-B14F-4D97-AF65-F5344CB8AC3E}">
        <p14:creationId xmlns:p14="http://schemas.microsoft.com/office/powerpoint/2010/main" val="4242685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193926" y="1317625"/>
            <a:ext cx="39503351" cy="5486400"/>
          </a:xfrm>
        </p:spPr>
        <p:txBody>
          <a:bodyPr/>
          <a:lstStyle/>
          <a:p>
            <a:r>
              <a:rPr lang="en-US"/>
              <a:t>Click to edit Master title style</a:t>
            </a:r>
          </a:p>
        </p:txBody>
      </p:sp>
      <p:sp>
        <p:nvSpPr>
          <p:cNvPr id="3" name="Content Placeholder 2"/>
          <p:cNvSpPr>
            <a:spLocks noGrp="1"/>
          </p:cNvSpPr>
          <p:nvPr>
            <p:ph sz="quarter" idx="1"/>
          </p:nvPr>
        </p:nvSpPr>
        <p:spPr>
          <a:xfrm>
            <a:off x="2193925" y="7680326"/>
            <a:ext cx="19675475" cy="10785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22021801" y="7680326"/>
            <a:ext cx="19675475" cy="10785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2193925" y="18618201"/>
            <a:ext cx="19675475"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2021801" y="18618201"/>
            <a:ext cx="19675475"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1B5B7CE-7DE0-C548-B81D-3BD352212EE7}"/>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DBECB78F-7153-5948-B372-9DC59E4DBF7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B9374AE0-3B56-3647-97E7-4C90CF35577C}"/>
              </a:ext>
            </a:extLst>
          </p:cNvPr>
          <p:cNvSpPr>
            <a:spLocks noGrp="1" noChangeArrowheads="1"/>
          </p:cNvSpPr>
          <p:nvPr>
            <p:ph type="sldNum" sz="quarter" idx="12"/>
          </p:nvPr>
        </p:nvSpPr>
        <p:spPr>
          <a:ln/>
        </p:spPr>
        <p:txBody>
          <a:bodyPr/>
          <a:lstStyle>
            <a:lvl1pPr>
              <a:defRPr/>
            </a:lvl1pPr>
          </a:lstStyle>
          <a:p>
            <a:pPr>
              <a:defRPr/>
            </a:pPr>
            <a:fld id="{9467DFEC-6125-654C-A220-D7EB4BF6B18E}" type="slidenum">
              <a:rPr lang="en-US" altLang="en-US"/>
              <a:pPr>
                <a:defRPr/>
              </a:pPr>
              <a:t>‹#›</a:t>
            </a:fld>
            <a:endParaRPr lang="en-US" altLang="en-US"/>
          </a:p>
        </p:txBody>
      </p:sp>
    </p:spTree>
    <p:extLst>
      <p:ext uri="{BB962C8B-B14F-4D97-AF65-F5344CB8AC3E}">
        <p14:creationId xmlns:p14="http://schemas.microsoft.com/office/powerpoint/2010/main" val="3213542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B148D3D-A8C4-804C-ABBC-CA3AA5FC708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4959113-9257-2041-9C30-317D28D3CCF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234EAAD-3D76-7044-B45F-F516892FA15E}"/>
              </a:ext>
            </a:extLst>
          </p:cNvPr>
          <p:cNvSpPr>
            <a:spLocks noGrp="1" noChangeArrowheads="1"/>
          </p:cNvSpPr>
          <p:nvPr>
            <p:ph type="sldNum" sz="quarter" idx="12"/>
          </p:nvPr>
        </p:nvSpPr>
        <p:spPr>
          <a:ln/>
        </p:spPr>
        <p:txBody>
          <a:bodyPr/>
          <a:lstStyle>
            <a:lvl1pPr>
              <a:defRPr/>
            </a:lvl1pPr>
          </a:lstStyle>
          <a:p>
            <a:pPr>
              <a:defRPr/>
            </a:pPr>
            <a:fld id="{1ECBE3F5-3F0B-9D47-8D19-4C8968932C2E}" type="slidenum">
              <a:rPr lang="en-US" altLang="en-US"/>
              <a:pPr>
                <a:defRPr/>
              </a:pPr>
              <a:t>‹#›</a:t>
            </a:fld>
            <a:endParaRPr lang="en-US" altLang="en-US"/>
          </a:p>
        </p:txBody>
      </p:sp>
    </p:spTree>
    <p:extLst>
      <p:ext uri="{BB962C8B-B14F-4D97-AF65-F5344CB8AC3E}">
        <p14:creationId xmlns:p14="http://schemas.microsoft.com/office/powerpoint/2010/main" val="164465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1153439"/>
            <a:ext cx="37307839"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1" y="13952538"/>
            <a:ext cx="37307839" cy="7200900"/>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DDBB9F6-9B38-1542-B713-1F9479CF04B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7548BEA-FC59-0C4B-B4D8-2EAD86EE667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2ACABE3-678A-B742-9D38-5CE6C00508C7}"/>
              </a:ext>
            </a:extLst>
          </p:cNvPr>
          <p:cNvSpPr>
            <a:spLocks noGrp="1" noChangeArrowheads="1"/>
          </p:cNvSpPr>
          <p:nvPr>
            <p:ph type="sldNum" sz="quarter" idx="12"/>
          </p:nvPr>
        </p:nvSpPr>
        <p:spPr>
          <a:ln/>
        </p:spPr>
        <p:txBody>
          <a:bodyPr/>
          <a:lstStyle>
            <a:lvl1pPr>
              <a:defRPr/>
            </a:lvl1pPr>
          </a:lstStyle>
          <a:p>
            <a:pPr>
              <a:defRPr/>
            </a:pPr>
            <a:fld id="{085AFFA3-01FD-2145-882F-482AB8A164F4}" type="slidenum">
              <a:rPr lang="en-US" altLang="en-US"/>
              <a:pPr>
                <a:defRPr/>
              </a:pPr>
              <a:t>‹#›</a:t>
            </a:fld>
            <a:endParaRPr lang="en-US" altLang="en-US"/>
          </a:p>
        </p:txBody>
      </p:sp>
    </p:spTree>
    <p:extLst>
      <p:ext uri="{BB962C8B-B14F-4D97-AF65-F5344CB8AC3E}">
        <p14:creationId xmlns:p14="http://schemas.microsoft.com/office/powerpoint/2010/main" val="3258015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3925" y="7680325"/>
            <a:ext cx="19675475"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1" y="7680325"/>
            <a:ext cx="19675475"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3CBD725-30CC-2C46-A61B-7254EFD1DA9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E011B24-4168-394A-9BBA-D848FB94C74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868F960-D4D5-9A4D-A767-768BB0FABFC5}"/>
              </a:ext>
            </a:extLst>
          </p:cNvPr>
          <p:cNvSpPr>
            <a:spLocks noGrp="1" noChangeArrowheads="1"/>
          </p:cNvSpPr>
          <p:nvPr>
            <p:ph type="sldNum" sz="quarter" idx="12"/>
          </p:nvPr>
        </p:nvSpPr>
        <p:spPr>
          <a:ln/>
        </p:spPr>
        <p:txBody>
          <a:bodyPr/>
          <a:lstStyle>
            <a:lvl1pPr>
              <a:defRPr/>
            </a:lvl1pPr>
          </a:lstStyle>
          <a:p>
            <a:pPr>
              <a:defRPr/>
            </a:pPr>
            <a:fld id="{FB87DAAF-0420-B84F-B546-89B274419C97}" type="slidenum">
              <a:rPr lang="en-US" altLang="en-US"/>
              <a:pPr>
                <a:defRPr/>
              </a:pPr>
              <a:t>‹#›</a:t>
            </a:fld>
            <a:endParaRPr lang="en-US" altLang="en-US"/>
          </a:p>
        </p:txBody>
      </p:sp>
    </p:spTree>
    <p:extLst>
      <p:ext uri="{BB962C8B-B14F-4D97-AF65-F5344CB8AC3E}">
        <p14:creationId xmlns:p14="http://schemas.microsoft.com/office/powerpoint/2010/main" val="1801790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6" y="7369176"/>
            <a:ext cx="19392900" cy="3070225"/>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6" y="10439401"/>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9" y="7369176"/>
            <a:ext cx="19400837" cy="3070225"/>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9" y="10439401"/>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F39FC5B-5C1D-5B41-9955-6A1784ACF948}"/>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73DC3CD2-FB5C-E14E-BBEA-80E5362BE64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BF2D26B4-A898-6A44-BC55-698641C33904}"/>
              </a:ext>
            </a:extLst>
          </p:cNvPr>
          <p:cNvSpPr>
            <a:spLocks noGrp="1" noChangeArrowheads="1"/>
          </p:cNvSpPr>
          <p:nvPr>
            <p:ph type="sldNum" sz="quarter" idx="12"/>
          </p:nvPr>
        </p:nvSpPr>
        <p:spPr>
          <a:ln/>
        </p:spPr>
        <p:txBody>
          <a:bodyPr/>
          <a:lstStyle>
            <a:lvl1pPr>
              <a:defRPr/>
            </a:lvl1pPr>
          </a:lstStyle>
          <a:p>
            <a:pPr>
              <a:defRPr/>
            </a:pPr>
            <a:fld id="{C6C750FB-2A53-E148-A810-20028432D8D2}" type="slidenum">
              <a:rPr lang="en-US" altLang="en-US"/>
              <a:pPr>
                <a:defRPr/>
              </a:pPr>
              <a:t>‹#›</a:t>
            </a:fld>
            <a:endParaRPr lang="en-US" altLang="en-US"/>
          </a:p>
        </p:txBody>
      </p:sp>
    </p:spTree>
    <p:extLst>
      <p:ext uri="{BB962C8B-B14F-4D97-AF65-F5344CB8AC3E}">
        <p14:creationId xmlns:p14="http://schemas.microsoft.com/office/powerpoint/2010/main" val="1958375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C6F4695-F6DA-114E-B392-E1AB1A06ECB1}"/>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4968D6A9-18ED-D146-9EFF-308627973D0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D6B49E5-1CB8-9A46-9FF4-95FA98883965}"/>
              </a:ext>
            </a:extLst>
          </p:cNvPr>
          <p:cNvSpPr>
            <a:spLocks noGrp="1" noChangeArrowheads="1"/>
          </p:cNvSpPr>
          <p:nvPr>
            <p:ph type="sldNum" sz="quarter" idx="12"/>
          </p:nvPr>
        </p:nvSpPr>
        <p:spPr>
          <a:ln/>
        </p:spPr>
        <p:txBody>
          <a:bodyPr/>
          <a:lstStyle>
            <a:lvl1pPr>
              <a:defRPr/>
            </a:lvl1pPr>
          </a:lstStyle>
          <a:p>
            <a:pPr>
              <a:defRPr/>
            </a:pPr>
            <a:fld id="{657FD976-5728-6241-89BA-F38336EC47C9}" type="slidenum">
              <a:rPr lang="en-US" altLang="en-US"/>
              <a:pPr>
                <a:defRPr/>
              </a:pPr>
              <a:t>‹#›</a:t>
            </a:fld>
            <a:endParaRPr lang="en-US" altLang="en-US"/>
          </a:p>
        </p:txBody>
      </p:sp>
    </p:spTree>
    <p:extLst>
      <p:ext uri="{BB962C8B-B14F-4D97-AF65-F5344CB8AC3E}">
        <p14:creationId xmlns:p14="http://schemas.microsoft.com/office/powerpoint/2010/main" val="2327442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22400CE-8D76-9644-A933-5AD4C61C5F4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FDF50898-83AA-8847-B884-CE8B3EA1266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66C6B2C1-2F48-B441-80BD-FAA3D0562399}"/>
              </a:ext>
            </a:extLst>
          </p:cNvPr>
          <p:cNvSpPr>
            <a:spLocks noGrp="1" noChangeArrowheads="1"/>
          </p:cNvSpPr>
          <p:nvPr>
            <p:ph type="sldNum" sz="quarter" idx="12"/>
          </p:nvPr>
        </p:nvSpPr>
        <p:spPr>
          <a:ln/>
        </p:spPr>
        <p:txBody>
          <a:bodyPr/>
          <a:lstStyle>
            <a:lvl1pPr>
              <a:defRPr/>
            </a:lvl1pPr>
          </a:lstStyle>
          <a:p>
            <a:pPr>
              <a:defRPr/>
            </a:pPr>
            <a:fld id="{10C10636-F4AF-D34D-B171-62E882CAFDE3}" type="slidenum">
              <a:rPr lang="en-US" altLang="en-US"/>
              <a:pPr>
                <a:defRPr/>
              </a:pPr>
              <a:t>‹#›</a:t>
            </a:fld>
            <a:endParaRPr lang="en-US" altLang="en-US"/>
          </a:p>
        </p:txBody>
      </p:sp>
    </p:spTree>
    <p:extLst>
      <p:ext uri="{BB962C8B-B14F-4D97-AF65-F5344CB8AC3E}">
        <p14:creationId xmlns:p14="http://schemas.microsoft.com/office/powerpoint/2010/main" val="4010288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6" y="1311276"/>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6"/>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6" y="6888163"/>
            <a:ext cx="14439900" cy="22517100"/>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E0945F3-8F55-4844-A460-DB40C9615F5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CB0E70D-E5B6-0C4D-BDF2-4B0940CA6DC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D0B6702-CF82-3646-92EE-B34023487EE8}"/>
              </a:ext>
            </a:extLst>
          </p:cNvPr>
          <p:cNvSpPr>
            <a:spLocks noGrp="1" noChangeArrowheads="1"/>
          </p:cNvSpPr>
          <p:nvPr>
            <p:ph type="sldNum" sz="quarter" idx="12"/>
          </p:nvPr>
        </p:nvSpPr>
        <p:spPr>
          <a:ln/>
        </p:spPr>
        <p:txBody>
          <a:bodyPr/>
          <a:lstStyle>
            <a:lvl1pPr>
              <a:defRPr/>
            </a:lvl1pPr>
          </a:lstStyle>
          <a:p>
            <a:pPr>
              <a:defRPr/>
            </a:pPr>
            <a:fld id="{C3F4AEDE-4F60-1F48-97C5-157D55A0F996}" type="slidenum">
              <a:rPr lang="en-US" altLang="en-US"/>
              <a:pPr>
                <a:defRPr/>
              </a:pPr>
              <a:t>‹#›</a:t>
            </a:fld>
            <a:endParaRPr lang="en-US" altLang="en-US"/>
          </a:p>
        </p:txBody>
      </p:sp>
    </p:spTree>
    <p:extLst>
      <p:ext uri="{BB962C8B-B14F-4D97-AF65-F5344CB8AC3E}">
        <p14:creationId xmlns:p14="http://schemas.microsoft.com/office/powerpoint/2010/main" val="2343444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4" y="23042564"/>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4" y="2941639"/>
            <a:ext cx="26335037" cy="19750087"/>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US" noProof="0"/>
          </a:p>
        </p:txBody>
      </p:sp>
      <p:sp>
        <p:nvSpPr>
          <p:cNvPr id="4" name="Text Placeholder 3"/>
          <p:cNvSpPr>
            <a:spLocks noGrp="1"/>
          </p:cNvSpPr>
          <p:nvPr>
            <p:ph type="body" sz="half" idx="2"/>
          </p:nvPr>
        </p:nvSpPr>
        <p:spPr>
          <a:xfrm>
            <a:off x="8602664" y="25763539"/>
            <a:ext cx="26335037" cy="3862387"/>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07D3560-6511-E24D-B4C1-559EE9CFF17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CF82213-CF15-B046-8EA4-230E0EF9D42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F0B4EBD-0929-3845-AC50-C5CCBB0AD8BD}"/>
              </a:ext>
            </a:extLst>
          </p:cNvPr>
          <p:cNvSpPr>
            <a:spLocks noGrp="1" noChangeArrowheads="1"/>
          </p:cNvSpPr>
          <p:nvPr>
            <p:ph type="sldNum" sz="quarter" idx="12"/>
          </p:nvPr>
        </p:nvSpPr>
        <p:spPr>
          <a:ln/>
        </p:spPr>
        <p:txBody>
          <a:bodyPr/>
          <a:lstStyle>
            <a:lvl1pPr>
              <a:defRPr/>
            </a:lvl1pPr>
          </a:lstStyle>
          <a:p>
            <a:pPr>
              <a:defRPr/>
            </a:pPr>
            <a:fld id="{C325DB97-70A6-EF4B-BA5E-CF4A0E775C1B}" type="slidenum">
              <a:rPr lang="en-US" altLang="en-US"/>
              <a:pPr>
                <a:defRPr/>
              </a:pPr>
              <a:t>‹#›</a:t>
            </a:fld>
            <a:endParaRPr lang="en-US" altLang="en-US"/>
          </a:p>
        </p:txBody>
      </p:sp>
    </p:spTree>
    <p:extLst>
      <p:ext uri="{BB962C8B-B14F-4D97-AF65-F5344CB8AC3E}">
        <p14:creationId xmlns:p14="http://schemas.microsoft.com/office/powerpoint/2010/main" val="1948954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88FD4A1-F38B-8743-9460-40A18279AA2E}"/>
              </a:ext>
            </a:extLst>
          </p:cNvPr>
          <p:cNvSpPr>
            <a:spLocks noGrp="1" noChangeArrowheads="1"/>
          </p:cNvSpPr>
          <p:nvPr>
            <p:ph type="title"/>
          </p:nvPr>
        </p:nvSpPr>
        <p:spPr bwMode="auto">
          <a:xfrm>
            <a:off x="2193925" y="1317625"/>
            <a:ext cx="395033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840" tIns="219422" rIns="438840" bIns="219422"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44E38B1-B256-CB43-9A4F-FC3C801AA028}"/>
              </a:ext>
            </a:extLst>
          </p:cNvPr>
          <p:cNvSpPr>
            <a:spLocks noGrp="1" noChangeArrowheads="1"/>
          </p:cNvSpPr>
          <p:nvPr>
            <p:ph type="body" idx="1"/>
          </p:nvPr>
        </p:nvSpPr>
        <p:spPr bwMode="auto">
          <a:xfrm>
            <a:off x="2193925" y="7680325"/>
            <a:ext cx="39503350" cy="2172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840" tIns="219422" rIns="438840" bIns="219422"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31076" name="Rectangle 4">
            <a:extLst>
              <a:ext uri="{FF2B5EF4-FFF2-40B4-BE49-F238E27FC236}">
                <a16:creationId xmlns:a16="http://schemas.microsoft.com/office/drawing/2014/main" id="{DC183DD5-69E3-3F4E-839F-3A1404FAA88B}"/>
              </a:ext>
            </a:extLst>
          </p:cNvPr>
          <p:cNvSpPr>
            <a:spLocks noGrp="1" noChangeArrowheads="1"/>
          </p:cNvSpPr>
          <p:nvPr>
            <p:ph type="dt" sz="half" idx="2"/>
          </p:nvPr>
        </p:nvSpPr>
        <p:spPr bwMode="auto">
          <a:xfrm>
            <a:off x="2193925" y="29976763"/>
            <a:ext cx="10242550" cy="22860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438840" tIns="219422" rIns="438840" bIns="219422" numCol="1" anchor="t" anchorCtr="0" compatLnSpc="1">
            <a:prstTxWarp prst="textNoShape">
              <a:avLst/>
            </a:prstTxWarp>
          </a:bodyPr>
          <a:lstStyle>
            <a:lvl1pPr defTabSz="4389329" eaLnBrk="1" hangingPunct="1">
              <a:defRPr sz="6700">
                <a:latin typeface="Arial" charset="0"/>
                <a:ea typeface="ＭＳ Ｐゴシック" charset="0"/>
                <a:cs typeface="Arial" charset="0"/>
              </a:defRPr>
            </a:lvl1pPr>
          </a:lstStyle>
          <a:p>
            <a:pPr>
              <a:defRPr/>
            </a:pPr>
            <a:endParaRPr lang="en-US"/>
          </a:p>
        </p:txBody>
      </p:sp>
      <p:sp>
        <p:nvSpPr>
          <p:cNvPr id="131077" name="Rectangle 5">
            <a:extLst>
              <a:ext uri="{FF2B5EF4-FFF2-40B4-BE49-F238E27FC236}">
                <a16:creationId xmlns:a16="http://schemas.microsoft.com/office/drawing/2014/main" id="{6FE6B7BC-3873-0143-9A4A-2F061261EB4C}"/>
              </a:ext>
            </a:extLst>
          </p:cNvPr>
          <p:cNvSpPr>
            <a:spLocks noGrp="1" noChangeArrowheads="1"/>
          </p:cNvSpPr>
          <p:nvPr>
            <p:ph type="ftr" sz="quarter" idx="3"/>
          </p:nvPr>
        </p:nvSpPr>
        <p:spPr bwMode="auto">
          <a:xfrm>
            <a:off x="14995525" y="29976763"/>
            <a:ext cx="13900150" cy="22860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438840" tIns="219422" rIns="438840" bIns="219422" numCol="1" anchor="t" anchorCtr="0" compatLnSpc="1">
            <a:prstTxWarp prst="textNoShape">
              <a:avLst/>
            </a:prstTxWarp>
          </a:bodyPr>
          <a:lstStyle>
            <a:lvl1pPr algn="ctr" defTabSz="4389329" eaLnBrk="1" hangingPunct="1">
              <a:defRPr sz="6700">
                <a:latin typeface="Arial" charset="0"/>
                <a:ea typeface="ＭＳ Ｐゴシック" charset="0"/>
                <a:cs typeface="Arial" charset="0"/>
              </a:defRPr>
            </a:lvl1pPr>
          </a:lstStyle>
          <a:p>
            <a:pPr>
              <a:defRPr/>
            </a:pPr>
            <a:endParaRPr lang="en-US"/>
          </a:p>
        </p:txBody>
      </p:sp>
      <p:sp>
        <p:nvSpPr>
          <p:cNvPr id="131078" name="Rectangle 6">
            <a:extLst>
              <a:ext uri="{FF2B5EF4-FFF2-40B4-BE49-F238E27FC236}">
                <a16:creationId xmlns:a16="http://schemas.microsoft.com/office/drawing/2014/main" id="{F755B599-7822-B84A-B4A8-CEDEF8F82ADC}"/>
              </a:ext>
            </a:extLst>
          </p:cNvPr>
          <p:cNvSpPr>
            <a:spLocks noGrp="1" noChangeArrowheads="1"/>
          </p:cNvSpPr>
          <p:nvPr>
            <p:ph type="sldNum" sz="quarter" idx="4"/>
          </p:nvPr>
        </p:nvSpPr>
        <p:spPr bwMode="auto">
          <a:xfrm>
            <a:off x="31454725" y="29976763"/>
            <a:ext cx="10242550" cy="22860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438840" tIns="219422" rIns="438840" bIns="219422" numCol="1" anchor="t" anchorCtr="0" compatLnSpc="1">
            <a:prstTxWarp prst="textNoShape">
              <a:avLst/>
            </a:prstTxWarp>
          </a:bodyPr>
          <a:lstStyle>
            <a:lvl1pPr algn="r" defTabSz="4389329" eaLnBrk="1" hangingPunct="1">
              <a:defRPr sz="6700"/>
            </a:lvl1pPr>
          </a:lstStyle>
          <a:p>
            <a:pPr>
              <a:defRPr/>
            </a:pPr>
            <a:fld id="{8F3E95C5-0C7E-FC47-B97E-A5A526705F8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Lst>
  <p:txStyles>
    <p:titleStyle>
      <a:lvl1pPr algn="ctr" defTabSz="4387850" rtl="0" eaLnBrk="0" fontAlgn="base" hangingPunct="0">
        <a:spcBef>
          <a:spcPct val="0"/>
        </a:spcBef>
        <a:spcAft>
          <a:spcPct val="0"/>
        </a:spcAft>
        <a:defRPr sz="21000">
          <a:solidFill>
            <a:schemeClr val="tx2"/>
          </a:solidFill>
          <a:latin typeface="+mj-lt"/>
          <a:ea typeface="MS PGothic" panose="020B0600070205080204" pitchFamily="34" charset="-128"/>
          <a:cs typeface="+mj-cs"/>
        </a:defRPr>
      </a:lvl1pPr>
      <a:lvl2pPr algn="ctr" defTabSz="4387850" rtl="0" eaLnBrk="0" fontAlgn="base" hangingPunct="0">
        <a:spcBef>
          <a:spcPct val="0"/>
        </a:spcBef>
        <a:spcAft>
          <a:spcPct val="0"/>
        </a:spcAft>
        <a:defRPr sz="21000">
          <a:solidFill>
            <a:schemeClr val="tx2"/>
          </a:solidFill>
          <a:latin typeface="Arial" charset="0"/>
          <a:ea typeface="MS PGothic" panose="020B0600070205080204" pitchFamily="34" charset="-128"/>
          <a:cs typeface="Arial" charset="0"/>
        </a:defRPr>
      </a:lvl2pPr>
      <a:lvl3pPr algn="ctr" defTabSz="4387850" rtl="0" eaLnBrk="0" fontAlgn="base" hangingPunct="0">
        <a:spcBef>
          <a:spcPct val="0"/>
        </a:spcBef>
        <a:spcAft>
          <a:spcPct val="0"/>
        </a:spcAft>
        <a:defRPr sz="21000">
          <a:solidFill>
            <a:schemeClr val="tx2"/>
          </a:solidFill>
          <a:latin typeface="Arial" charset="0"/>
          <a:ea typeface="MS PGothic" panose="020B0600070205080204" pitchFamily="34" charset="-128"/>
          <a:cs typeface="Arial" charset="0"/>
        </a:defRPr>
      </a:lvl3pPr>
      <a:lvl4pPr algn="ctr" defTabSz="4387850" rtl="0" eaLnBrk="0" fontAlgn="base" hangingPunct="0">
        <a:spcBef>
          <a:spcPct val="0"/>
        </a:spcBef>
        <a:spcAft>
          <a:spcPct val="0"/>
        </a:spcAft>
        <a:defRPr sz="21000">
          <a:solidFill>
            <a:schemeClr val="tx2"/>
          </a:solidFill>
          <a:latin typeface="Arial" charset="0"/>
          <a:ea typeface="MS PGothic" panose="020B0600070205080204" pitchFamily="34" charset="-128"/>
          <a:cs typeface="Arial" charset="0"/>
        </a:defRPr>
      </a:lvl4pPr>
      <a:lvl5pPr algn="ctr" defTabSz="4387850" rtl="0" eaLnBrk="0" fontAlgn="base" hangingPunct="0">
        <a:spcBef>
          <a:spcPct val="0"/>
        </a:spcBef>
        <a:spcAft>
          <a:spcPct val="0"/>
        </a:spcAft>
        <a:defRPr sz="21000">
          <a:solidFill>
            <a:schemeClr val="tx2"/>
          </a:solidFill>
          <a:latin typeface="Arial" charset="0"/>
          <a:ea typeface="MS PGothic" panose="020B0600070205080204" pitchFamily="34" charset="-128"/>
          <a:cs typeface="Arial" charset="0"/>
        </a:defRPr>
      </a:lvl5pPr>
      <a:lvl6pPr marL="457189" algn="ctr" defTabSz="4389329" rtl="0" fontAlgn="base">
        <a:spcBef>
          <a:spcPct val="0"/>
        </a:spcBef>
        <a:spcAft>
          <a:spcPct val="0"/>
        </a:spcAft>
        <a:defRPr sz="21099">
          <a:solidFill>
            <a:schemeClr val="tx2"/>
          </a:solidFill>
          <a:latin typeface="Arial" charset="0"/>
          <a:ea typeface="ＭＳ Ｐゴシック" charset="0"/>
          <a:cs typeface="Arial" charset="0"/>
        </a:defRPr>
      </a:lvl6pPr>
      <a:lvl7pPr marL="914377" algn="ctr" defTabSz="4389329" rtl="0" fontAlgn="base">
        <a:spcBef>
          <a:spcPct val="0"/>
        </a:spcBef>
        <a:spcAft>
          <a:spcPct val="0"/>
        </a:spcAft>
        <a:defRPr sz="21099">
          <a:solidFill>
            <a:schemeClr val="tx2"/>
          </a:solidFill>
          <a:latin typeface="Arial" charset="0"/>
          <a:ea typeface="ＭＳ Ｐゴシック" charset="0"/>
          <a:cs typeface="Arial" charset="0"/>
        </a:defRPr>
      </a:lvl7pPr>
      <a:lvl8pPr marL="1371566" algn="ctr" defTabSz="4389329" rtl="0" fontAlgn="base">
        <a:spcBef>
          <a:spcPct val="0"/>
        </a:spcBef>
        <a:spcAft>
          <a:spcPct val="0"/>
        </a:spcAft>
        <a:defRPr sz="21099">
          <a:solidFill>
            <a:schemeClr val="tx2"/>
          </a:solidFill>
          <a:latin typeface="Arial" charset="0"/>
          <a:ea typeface="ＭＳ Ｐゴシック" charset="0"/>
          <a:cs typeface="Arial" charset="0"/>
        </a:defRPr>
      </a:lvl8pPr>
      <a:lvl9pPr marL="1828754" algn="ctr" defTabSz="4389329" rtl="0" fontAlgn="base">
        <a:spcBef>
          <a:spcPct val="0"/>
        </a:spcBef>
        <a:spcAft>
          <a:spcPct val="0"/>
        </a:spcAft>
        <a:defRPr sz="21099">
          <a:solidFill>
            <a:schemeClr val="tx2"/>
          </a:solidFill>
          <a:latin typeface="Arial" charset="0"/>
          <a:ea typeface="ＭＳ Ｐゴシック" charset="0"/>
          <a:cs typeface="Arial" charset="0"/>
        </a:defRPr>
      </a:lvl9pPr>
    </p:titleStyle>
    <p:bodyStyle>
      <a:lvl1pPr marL="1644650" indent="-1644650" algn="l" defTabSz="4387850" rtl="0" eaLnBrk="0" fontAlgn="base" hangingPunct="0">
        <a:spcBef>
          <a:spcPct val="20000"/>
        </a:spcBef>
        <a:spcAft>
          <a:spcPct val="0"/>
        </a:spcAft>
        <a:buChar char="•"/>
        <a:defRPr sz="15400">
          <a:solidFill>
            <a:schemeClr val="tx1"/>
          </a:solidFill>
          <a:latin typeface="+mn-lt"/>
          <a:ea typeface="MS PGothic" panose="020B0600070205080204" pitchFamily="34" charset="-128"/>
          <a:cs typeface="+mn-cs"/>
        </a:defRPr>
      </a:lvl1pPr>
      <a:lvl2pPr marL="3563938" indent="-1370013" algn="l" defTabSz="4387850" rtl="0" eaLnBrk="0" fontAlgn="base" hangingPunct="0">
        <a:spcBef>
          <a:spcPct val="20000"/>
        </a:spcBef>
        <a:spcAft>
          <a:spcPct val="0"/>
        </a:spcAft>
        <a:buChar char="–"/>
        <a:defRPr sz="13400">
          <a:solidFill>
            <a:schemeClr val="tx1"/>
          </a:solidFill>
          <a:latin typeface="+mn-lt"/>
          <a:ea typeface="Arial" charset="0"/>
          <a:cs typeface="+mn-cs"/>
        </a:defRPr>
      </a:lvl2pPr>
      <a:lvl3pPr marL="5484813" indent="-1095375" algn="l" defTabSz="4387850" rtl="0" eaLnBrk="0" fontAlgn="base" hangingPunct="0">
        <a:spcBef>
          <a:spcPct val="20000"/>
        </a:spcBef>
        <a:spcAft>
          <a:spcPct val="0"/>
        </a:spcAft>
        <a:buChar char="•"/>
        <a:defRPr sz="11500">
          <a:solidFill>
            <a:schemeClr val="tx1"/>
          </a:solidFill>
          <a:latin typeface="+mn-lt"/>
          <a:ea typeface="Arial" charset="0"/>
          <a:cs typeface="+mn-cs"/>
        </a:defRPr>
      </a:lvl3pPr>
      <a:lvl4pPr marL="7678738" indent="-1095375" algn="l" defTabSz="4387850" rtl="0" eaLnBrk="0" fontAlgn="base" hangingPunct="0">
        <a:spcBef>
          <a:spcPct val="20000"/>
        </a:spcBef>
        <a:spcAft>
          <a:spcPct val="0"/>
        </a:spcAft>
        <a:buChar char="–"/>
        <a:defRPr sz="9600">
          <a:solidFill>
            <a:schemeClr val="tx1"/>
          </a:solidFill>
          <a:latin typeface="+mn-lt"/>
          <a:ea typeface="Arial" charset="0"/>
          <a:cs typeface="+mn-cs"/>
        </a:defRPr>
      </a:lvl4pPr>
      <a:lvl5pPr marL="9874250" indent="-1095375" algn="l" defTabSz="4387850" rtl="0" eaLnBrk="0" fontAlgn="base" hangingPunct="0">
        <a:spcBef>
          <a:spcPct val="20000"/>
        </a:spcBef>
        <a:spcAft>
          <a:spcPct val="0"/>
        </a:spcAft>
        <a:buChar char="»"/>
        <a:defRPr sz="9600">
          <a:solidFill>
            <a:schemeClr val="tx1"/>
          </a:solidFill>
          <a:latin typeface="+mn-lt"/>
          <a:ea typeface="Arial" charset="0"/>
          <a:cs typeface="+mn-cs"/>
        </a:defRPr>
      </a:lvl5pPr>
      <a:lvl6pPr marL="10332780" indent="-1096935" algn="l" defTabSz="4389329" rtl="0" fontAlgn="base">
        <a:spcBef>
          <a:spcPct val="20000"/>
        </a:spcBef>
        <a:spcAft>
          <a:spcPct val="0"/>
        </a:spcAft>
        <a:buChar char="»"/>
        <a:defRPr sz="9600">
          <a:solidFill>
            <a:schemeClr val="tx1"/>
          </a:solidFill>
          <a:latin typeface="+mn-lt"/>
          <a:ea typeface="Arial" charset="0"/>
          <a:cs typeface="+mn-cs"/>
        </a:defRPr>
      </a:lvl6pPr>
      <a:lvl7pPr marL="10789969" indent="-1096935" algn="l" defTabSz="4389329" rtl="0" fontAlgn="base">
        <a:spcBef>
          <a:spcPct val="20000"/>
        </a:spcBef>
        <a:spcAft>
          <a:spcPct val="0"/>
        </a:spcAft>
        <a:buChar char="»"/>
        <a:defRPr sz="9600">
          <a:solidFill>
            <a:schemeClr val="tx1"/>
          </a:solidFill>
          <a:latin typeface="+mn-lt"/>
          <a:ea typeface="Arial" charset="0"/>
          <a:cs typeface="+mn-cs"/>
        </a:defRPr>
      </a:lvl7pPr>
      <a:lvl8pPr marL="11247157" indent="-1096935" algn="l" defTabSz="4389329" rtl="0" fontAlgn="base">
        <a:spcBef>
          <a:spcPct val="20000"/>
        </a:spcBef>
        <a:spcAft>
          <a:spcPct val="0"/>
        </a:spcAft>
        <a:buChar char="»"/>
        <a:defRPr sz="9600">
          <a:solidFill>
            <a:schemeClr val="tx1"/>
          </a:solidFill>
          <a:latin typeface="+mn-lt"/>
          <a:ea typeface="Arial" charset="0"/>
          <a:cs typeface="+mn-cs"/>
        </a:defRPr>
      </a:lvl8pPr>
      <a:lvl9pPr marL="11704346" indent="-1096935" algn="l" defTabSz="4389329" rtl="0" fontAlgn="base">
        <a:spcBef>
          <a:spcPct val="20000"/>
        </a:spcBef>
        <a:spcAft>
          <a:spcPct val="0"/>
        </a:spcAft>
        <a:buChar char="»"/>
        <a:defRPr sz="9600">
          <a:solidFill>
            <a:schemeClr val="tx1"/>
          </a:solidFill>
          <a:latin typeface="+mn-lt"/>
          <a:ea typeface="Arial" charset="0"/>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CDD3E23-A9D8-B44D-9289-DCC8AB95878F}"/>
              </a:ext>
            </a:extLst>
          </p:cNvPr>
          <p:cNvSpPr>
            <a:spLocks noGrp="1" noChangeArrowheads="1"/>
          </p:cNvSpPr>
          <p:nvPr>
            <p:ph type="title" sz="quarter"/>
          </p:nvPr>
        </p:nvSpPr>
        <p:spPr>
          <a:xfrm>
            <a:off x="914400" y="762000"/>
            <a:ext cx="41986200" cy="2057400"/>
          </a:xfrm>
        </p:spPr>
        <p:style>
          <a:lnRef idx="2">
            <a:schemeClr val="dk1"/>
          </a:lnRef>
          <a:fillRef idx="1">
            <a:schemeClr val="lt1"/>
          </a:fillRef>
          <a:effectRef idx="0">
            <a:schemeClr val="dk1"/>
          </a:effectRef>
          <a:fontRef idx="minor">
            <a:schemeClr val="dk1"/>
          </a:fontRef>
        </p:style>
        <p:txBody>
          <a:bodyPr/>
          <a:lstStyle/>
          <a:p>
            <a:pPr defTabSz="4389329" eaLnBrk="1" hangingPunct="1">
              <a:defRPr/>
            </a:pPr>
            <a:r>
              <a:rPr lang="en-US" sz="9600" dirty="0">
                <a:solidFill>
                  <a:srgbClr val="5A276C"/>
                </a:solidFill>
              </a:rPr>
              <a:t>Title</a:t>
            </a:r>
          </a:p>
        </p:txBody>
      </p:sp>
      <p:sp>
        <p:nvSpPr>
          <p:cNvPr id="2110" name="Rectangle 62">
            <a:extLst>
              <a:ext uri="{FF2B5EF4-FFF2-40B4-BE49-F238E27FC236}">
                <a16:creationId xmlns:a16="http://schemas.microsoft.com/office/drawing/2014/main" id="{FA104EBF-E116-724D-9B74-20BC2E0AD41C}"/>
              </a:ext>
            </a:extLst>
          </p:cNvPr>
          <p:cNvSpPr>
            <a:spLocks noGrp="1" noChangeArrowheads="1"/>
          </p:cNvSpPr>
          <p:nvPr>
            <p:ph sz="quarter" idx="2"/>
          </p:nvPr>
        </p:nvSpPr>
        <p:spPr>
          <a:xfrm>
            <a:off x="1143000" y="12115800"/>
            <a:ext cx="12573000" cy="8991600"/>
          </a:xfrm>
        </p:spPr>
        <p:txBody>
          <a:bodyPr/>
          <a:lstStyle/>
          <a:p>
            <a:pPr marL="1646198" indent="-1646198" defTabSz="4389329" eaLnBrk="1" hangingPunct="1">
              <a:defRPr/>
            </a:pPr>
            <a:endParaRPr lang="en-US" sz="11500" dirty="0">
              <a:solidFill>
                <a:srgbClr val="5A276C"/>
              </a:solidFill>
              <a:ea typeface="+mn-ea"/>
            </a:endParaRPr>
          </a:p>
        </p:txBody>
      </p:sp>
      <p:sp>
        <p:nvSpPr>
          <p:cNvPr id="2111" name="Rectangle 63">
            <a:extLst>
              <a:ext uri="{FF2B5EF4-FFF2-40B4-BE49-F238E27FC236}">
                <a16:creationId xmlns:a16="http://schemas.microsoft.com/office/drawing/2014/main" id="{1EF34DAA-3D1B-D442-AF23-F5A59931FDF9}"/>
              </a:ext>
            </a:extLst>
          </p:cNvPr>
          <p:cNvSpPr>
            <a:spLocks noGrp="1" noChangeArrowheads="1"/>
          </p:cNvSpPr>
          <p:nvPr>
            <p:ph sz="quarter" idx="3"/>
          </p:nvPr>
        </p:nvSpPr>
        <p:spPr>
          <a:xfrm>
            <a:off x="15468600" y="19888200"/>
            <a:ext cx="13335000" cy="5029200"/>
          </a:xfrm>
        </p:spPr>
        <p:txBody>
          <a:bodyPr/>
          <a:lstStyle/>
          <a:p>
            <a:pPr marL="1646198" indent="-1646198" defTabSz="4389329" eaLnBrk="1" hangingPunct="1">
              <a:defRPr/>
            </a:pPr>
            <a:endParaRPr lang="en-US" sz="11500" dirty="0">
              <a:solidFill>
                <a:srgbClr val="5A276C"/>
              </a:solidFill>
              <a:ea typeface="+mn-ea"/>
            </a:endParaRPr>
          </a:p>
        </p:txBody>
      </p:sp>
      <p:sp>
        <p:nvSpPr>
          <p:cNvPr id="2051" name="Rectangle 3">
            <a:extLst>
              <a:ext uri="{FF2B5EF4-FFF2-40B4-BE49-F238E27FC236}">
                <a16:creationId xmlns:a16="http://schemas.microsoft.com/office/drawing/2014/main" id="{7D48A8C2-9E76-0941-8623-BF48F30275CB}"/>
              </a:ext>
            </a:extLst>
          </p:cNvPr>
          <p:cNvSpPr>
            <a:spLocks noGrp="1" noChangeArrowheads="1"/>
          </p:cNvSpPr>
          <p:nvPr>
            <p:ph type="subTitle" idx="4294967295"/>
          </p:nvPr>
        </p:nvSpPr>
        <p:spPr>
          <a:xfrm>
            <a:off x="838200" y="2819400"/>
            <a:ext cx="42138600" cy="1905000"/>
          </a:xfrm>
        </p:spPr>
        <p:txBody>
          <a:bodyPr/>
          <a:lstStyle/>
          <a:p>
            <a:pPr marL="0" indent="0" algn="ctr" defTabSz="4389329" eaLnBrk="1" hangingPunct="1">
              <a:lnSpc>
                <a:spcPct val="90000"/>
              </a:lnSpc>
              <a:buFontTx/>
              <a:buNone/>
              <a:defRPr/>
            </a:pPr>
            <a:r>
              <a:rPr lang="en-US" sz="5500" dirty="0">
                <a:ea typeface="+mn-ea"/>
              </a:rPr>
              <a:t>Name</a:t>
            </a:r>
          </a:p>
          <a:p>
            <a:pPr marL="0" indent="0" algn="ctr" defTabSz="4389329" eaLnBrk="1" hangingPunct="1">
              <a:lnSpc>
                <a:spcPct val="90000"/>
              </a:lnSpc>
              <a:buFontTx/>
              <a:buNone/>
              <a:defRPr/>
            </a:pPr>
            <a:r>
              <a:rPr lang="en-US" sz="5500" dirty="0">
                <a:solidFill>
                  <a:srgbClr val="888888"/>
                </a:solidFill>
                <a:ea typeface="+mn-ea"/>
              </a:rPr>
              <a:t>Hobart and William Smith Colleges</a:t>
            </a:r>
          </a:p>
        </p:txBody>
      </p:sp>
      <p:sp>
        <p:nvSpPr>
          <p:cNvPr id="16389" name="Text Box 4">
            <a:extLst>
              <a:ext uri="{FF2B5EF4-FFF2-40B4-BE49-F238E27FC236}">
                <a16:creationId xmlns:a16="http://schemas.microsoft.com/office/drawing/2014/main" id="{2CCAFCDD-A2A9-F041-8214-2F0D545FA0AA}"/>
              </a:ext>
            </a:extLst>
          </p:cNvPr>
          <p:cNvSpPr txBox="1">
            <a:spLocks noChangeArrowheads="1"/>
          </p:cNvSpPr>
          <p:nvPr/>
        </p:nvSpPr>
        <p:spPr bwMode="auto">
          <a:xfrm>
            <a:off x="914400" y="4951413"/>
            <a:ext cx="12801600"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5000" b="1">
                <a:solidFill>
                  <a:srgbClr val="00693C"/>
                </a:solidFill>
              </a:rPr>
              <a:t>Abstract</a:t>
            </a:r>
          </a:p>
        </p:txBody>
      </p:sp>
      <p:sp>
        <p:nvSpPr>
          <p:cNvPr id="16390" name="Text Box 5">
            <a:extLst>
              <a:ext uri="{FF2B5EF4-FFF2-40B4-BE49-F238E27FC236}">
                <a16:creationId xmlns:a16="http://schemas.microsoft.com/office/drawing/2014/main" id="{17595EA2-275E-9D42-9193-49240E3F9FF1}"/>
              </a:ext>
            </a:extLst>
          </p:cNvPr>
          <p:cNvSpPr txBox="1">
            <a:spLocks noChangeArrowheads="1"/>
          </p:cNvSpPr>
          <p:nvPr/>
        </p:nvSpPr>
        <p:spPr bwMode="auto">
          <a:xfrm>
            <a:off x="990600" y="5911850"/>
            <a:ext cx="12801600" cy="5324475"/>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2800">
                <a:latin typeface="Georgia" panose="02040502050405020303" pitchFamily="18" charset="0"/>
              </a:rPr>
              <a:t>	</a:t>
            </a:r>
            <a:r>
              <a:rPr lang="en-US" altLang="en-US" sz="3400">
                <a:latin typeface="Georgia" panose="02040502050405020303" pitchFamily="18" charset="0"/>
              </a:rPr>
              <a:t>Lorem ipsum dolor sit amet, consectetuer adipiscing elit. In vitae odio. Integer sollicitudin mauris et enim. In pede. Suspendisse ac sapien luctus lorem pharetra auctor. Cras bibendum, purus in feugiat volutpat, justo sapien ullamcorper nibh, sit amet hendrerit dolor lorem vel lorem. Sed varius suscipit leo. Cras eleifend orci et nisl. Suspendisse tristique. Aenean neque. Morbi consectetuer. In tempus, ligula a faucibus ullamcorper, mauris nisi auctor magna, sed pretium dui justo at risus. Nam mi justo, euismod at, tincidunt et, tincidunt a, dolor	</a:t>
            </a:r>
          </a:p>
        </p:txBody>
      </p:sp>
      <p:sp>
        <p:nvSpPr>
          <p:cNvPr id="16391" name="Text Box 6">
            <a:extLst>
              <a:ext uri="{FF2B5EF4-FFF2-40B4-BE49-F238E27FC236}">
                <a16:creationId xmlns:a16="http://schemas.microsoft.com/office/drawing/2014/main" id="{4E041028-F9F1-BE41-9F48-C5734C5A2F7D}"/>
              </a:ext>
            </a:extLst>
          </p:cNvPr>
          <p:cNvSpPr txBox="1">
            <a:spLocks noChangeArrowheads="1"/>
          </p:cNvSpPr>
          <p:nvPr/>
        </p:nvSpPr>
        <p:spPr bwMode="auto">
          <a:xfrm>
            <a:off x="990600" y="22294850"/>
            <a:ext cx="135636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5000" b="1">
                <a:solidFill>
                  <a:srgbClr val="00693C"/>
                </a:solidFill>
              </a:rPr>
              <a:t>Introduction</a:t>
            </a:r>
          </a:p>
        </p:txBody>
      </p:sp>
      <p:sp>
        <p:nvSpPr>
          <p:cNvPr id="16392" name="Text Box 7">
            <a:extLst>
              <a:ext uri="{FF2B5EF4-FFF2-40B4-BE49-F238E27FC236}">
                <a16:creationId xmlns:a16="http://schemas.microsoft.com/office/drawing/2014/main" id="{3F769B9D-F815-9D4A-959C-AAC826B29650}"/>
              </a:ext>
            </a:extLst>
          </p:cNvPr>
          <p:cNvSpPr txBox="1">
            <a:spLocks noChangeArrowheads="1"/>
          </p:cNvSpPr>
          <p:nvPr/>
        </p:nvSpPr>
        <p:spPr bwMode="auto">
          <a:xfrm>
            <a:off x="990600" y="23112413"/>
            <a:ext cx="13639800" cy="7940675"/>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2800">
                <a:latin typeface="Georgia" panose="02040502050405020303" pitchFamily="18" charset="0"/>
              </a:rPr>
              <a:t>	</a:t>
            </a:r>
            <a:r>
              <a:rPr lang="en-US" altLang="en-US" sz="3400">
                <a:latin typeface="Georgia" panose="02040502050405020303" pitchFamily="18" charset="0"/>
              </a:rPr>
              <a:t>Lorem ipsum dolor sit amet, consectetuer adipiscing elit. In vitae odio. Integer sollicitudin mauris et enim. In pede. Suspendisse ac sapien luctus lorem pharetra auctor. Cras bibendum, purus in feugiat volutpat, justo sapien ullamcorper nibh, sit amet hendrerit dolor lorem vel lorem. Sed varius suscipit leo. Cras eleifend orci et nisl. Suspendisse tristique. Aenean neque. Morbi consectetuer. In tempus, ligula a faucibus ullamcorper, mauris nisi auctor magna, sed pretium dui justo at risus. Nam mi justo, euismod at, tincidunt et, tincidunt a, dolor. Fusce ut purus eu tortor posuere scelerisque. Morbi at dui quis purus aliquam sodales. Aenean nec erat ac arcu ornare porttitor. Sed leo. Cras sagittis, orci quis feugiat vestibulum, turpis enim hendrerit est, eget condimentum sapien lectus sed tortor. Vestibulum sed sapien. </a:t>
            </a:r>
          </a:p>
          <a:p>
            <a:pPr eaLnBrk="1" hangingPunct="1">
              <a:spcBef>
                <a:spcPct val="0"/>
              </a:spcBef>
              <a:buFontTx/>
              <a:buNone/>
            </a:pPr>
            <a:r>
              <a:rPr lang="en-US" altLang="en-US" sz="3400">
                <a:latin typeface="Georgia" panose="02040502050405020303" pitchFamily="18" charset="0"/>
              </a:rPr>
              <a:t>	Donec ac odio quis tellus tristique mollis. Morbi mauris leo, malesuada ut, imperdiet quis, cursus eget, dui</a:t>
            </a:r>
          </a:p>
        </p:txBody>
      </p:sp>
      <p:sp>
        <p:nvSpPr>
          <p:cNvPr id="16393" name="Text Box 8">
            <a:extLst>
              <a:ext uri="{FF2B5EF4-FFF2-40B4-BE49-F238E27FC236}">
                <a16:creationId xmlns:a16="http://schemas.microsoft.com/office/drawing/2014/main" id="{F299DA9B-5749-064E-ACF2-0CA5901DDCB1}"/>
              </a:ext>
            </a:extLst>
          </p:cNvPr>
          <p:cNvSpPr txBox="1">
            <a:spLocks noChangeArrowheads="1"/>
          </p:cNvSpPr>
          <p:nvPr/>
        </p:nvSpPr>
        <p:spPr bwMode="auto">
          <a:xfrm>
            <a:off x="15240000" y="5334000"/>
            <a:ext cx="135636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5000" b="1">
                <a:solidFill>
                  <a:srgbClr val="00693C"/>
                </a:solidFill>
              </a:rPr>
              <a:t>Method</a:t>
            </a:r>
          </a:p>
        </p:txBody>
      </p:sp>
      <p:sp>
        <p:nvSpPr>
          <p:cNvPr id="16394" name="Text Box 9">
            <a:extLst>
              <a:ext uri="{FF2B5EF4-FFF2-40B4-BE49-F238E27FC236}">
                <a16:creationId xmlns:a16="http://schemas.microsoft.com/office/drawing/2014/main" id="{904FDA80-30E1-6845-B62E-7452A6E0404F}"/>
              </a:ext>
            </a:extLst>
          </p:cNvPr>
          <p:cNvSpPr txBox="1">
            <a:spLocks noChangeArrowheads="1"/>
          </p:cNvSpPr>
          <p:nvPr/>
        </p:nvSpPr>
        <p:spPr bwMode="auto">
          <a:xfrm>
            <a:off x="15240000" y="6103938"/>
            <a:ext cx="13639800" cy="898683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2800">
                <a:latin typeface="Georgia" panose="02040502050405020303" pitchFamily="18" charset="0"/>
              </a:rPr>
              <a:t>	</a:t>
            </a:r>
            <a:r>
              <a:rPr lang="en-US" altLang="en-US" sz="3400">
                <a:latin typeface="Georgia" panose="02040502050405020303" pitchFamily="18" charset="0"/>
              </a:rPr>
              <a:t>Lorem ipsum dolor sit amet, consectetuer adipiscing elit. In vitae odio. Integer sollicitudin mauris et enim. In pede. Suspendisse ac sapien luctus lorem pharetra auctor. Cras bibendum, purus in feugiat volutpat, justo sapien ullamcorper nibh, sit amet hendrerit dolor lorem vel lorem. Sed varius suscipit leo. Cras eleifend orci et nisl. Suspendisse tristique. Aenean neque. Morbi consectetuer. In tempus, ligula a faucibus ullamcorper, mauris nisi auctor magna, sed pretium dui justo at risus. Nam mi justo, euismod at, tincidunt et, tincidunt a, dolor. Fusce ut purus eu tortor posuere scelerisque. Morbi at dui quis purus aliquam sodales. Aenean nec erat ac arcu ornare porttitor. Sed leo. Cras sagittis, orci quis feugiat vestibulum, turpis enim hendrerit est, eget condimentum sapien lectus sed tortor. Vestibulum sed sapien. </a:t>
            </a:r>
          </a:p>
          <a:p>
            <a:pPr eaLnBrk="1" hangingPunct="1">
              <a:spcBef>
                <a:spcPct val="0"/>
              </a:spcBef>
              <a:buFontTx/>
              <a:buNone/>
            </a:pPr>
            <a:r>
              <a:rPr lang="en-US" altLang="en-US" sz="3400">
                <a:latin typeface="Georgia" panose="02040502050405020303" pitchFamily="18" charset="0"/>
              </a:rPr>
              <a:t>	Donec ac eget, dui. In hac habitasse platea dictumst. Phasellus ac nisi. Vestibuodio quis tellus tristique mollis. Morbi mauris leo, malesuada ut, imperdiet quis, cursus lum ante ipsum primis in faucibus orci luctus et ultrices posuere cubilia Curae</a:t>
            </a:r>
          </a:p>
        </p:txBody>
      </p:sp>
      <p:sp>
        <p:nvSpPr>
          <p:cNvPr id="16395" name="Text Box 45">
            <a:extLst>
              <a:ext uri="{FF2B5EF4-FFF2-40B4-BE49-F238E27FC236}">
                <a16:creationId xmlns:a16="http://schemas.microsoft.com/office/drawing/2014/main" id="{1F55483E-254E-BF48-B3CC-58FDB72545D7}"/>
              </a:ext>
            </a:extLst>
          </p:cNvPr>
          <p:cNvSpPr txBox="1">
            <a:spLocks noChangeArrowheads="1"/>
          </p:cNvSpPr>
          <p:nvPr/>
        </p:nvSpPr>
        <p:spPr bwMode="auto">
          <a:xfrm>
            <a:off x="15316200" y="15468600"/>
            <a:ext cx="132588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5000" b="1">
                <a:solidFill>
                  <a:srgbClr val="00693C"/>
                </a:solidFill>
              </a:rPr>
              <a:t>Results</a:t>
            </a:r>
          </a:p>
        </p:txBody>
      </p:sp>
      <p:sp>
        <p:nvSpPr>
          <p:cNvPr id="16396" name="Text Box 46">
            <a:extLst>
              <a:ext uri="{FF2B5EF4-FFF2-40B4-BE49-F238E27FC236}">
                <a16:creationId xmlns:a16="http://schemas.microsoft.com/office/drawing/2014/main" id="{7283A748-DA53-4842-B034-6FBED006DD38}"/>
              </a:ext>
            </a:extLst>
          </p:cNvPr>
          <p:cNvSpPr txBox="1">
            <a:spLocks noChangeArrowheads="1"/>
          </p:cNvSpPr>
          <p:nvPr/>
        </p:nvSpPr>
        <p:spPr bwMode="auto">
          <a:xfrm>
            <a:off x="15392400" y="16390938"/>
            <a:ext cx="13411200" cy="375443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2800">
                <a:latin typeface="Georgia" panose="02040502050405020303" pitchFamily="18" charset="0"/>
              </a:rPr>
              <a:t>	</a:t>
            </a:r>
            <a:r>
              <a:rPr lang="en-US" altLang="en-US" sz="3400">
                <a:latin typeface="Georgia" panose="02040502050405020303" pitchFamily="18" charset="0"/>
              </a:rPr>
              <a:t>In tempus, ligula a faucibus ullamcorper, mauris nisi auctor magna, sed pretium dui justo at risus. Nam mi justo, euismod at, tincidunt et, tincidunt a, dolor. Fusce ut purus eu tortor posuere scelerisque. Morbi at dui quis purus aliquam sodales. Aenean nec erat ac arcu ornare porttitor. Sed leo. Cras sagittis, orci quis feugiat vestibulum, turpis enim hendrerit est, eget condimentum sapien lectus sed tortor. </a:t>
            </a:r>
          </a:p>
        </p:txBody>
      </p:sp>
      <p:sp>
        <p:nvSpPr>
          <p:cNvPr id="16397" name="Text Box 48">
            <a:extLst>
              <a:ext uri="{FF2B5EF4-FFF2-40B4-BE49-F238E27FC236}">
                <a16:creationId xmlns:a16="http://schemas.microsoft.com/office/drawing/2014/main" id="{62BB09D0-F6DB-D346-94AB-CDD91F9BE2DA}"/>
              </a:ext>
            </a:extLst>
          </p:cNvPr>
          <p:cNvSpPr txBox="1">
            <a:spLocks noChangeArrowheads="1"/>
          </p:cNvSpPr>
          <p:nvPr/>
        </p:nvSpPr>
        <p:spPr bwMode="auto">
          <a:xfrm>
            <a:off x="29489400" y="13130213"/>
            <a:ext cx="13563600"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5000" b="1">
                <a:solidFill>
                  <a:srgbClr val="00693C"/>
                </a:solidFill>
              </a:rPr>
              <a:t>Conclusions</a:t>
            </a:r>
          </a:p>
        </p:txBody>
      </p:sp>
      <p:sp>
        <p:nvSpPr>
          <p:cNvPr id="16398" name="Text Box 49">
            <a:extLst>
              <a:ext uri="{FF2B5EF4-FFF2-40B4-BE49-F238E27FC236}">
                <a16:creationId xmlns:a16="http://schemas.microsoft.com/office/drawing/2014/main" id="{3FA4EB57-2C0E-D246-AC36-AC147B2E68D1}"/>
              </a:ext>
            </a:extLst>
          </p:cNvPr>
          <p:cNvSpPr txBox="1">
            <a:spLocks noChangeArrowheads="1"/>
          </p:cNvSpPr>
          <p:nvPr/>
        </p:nvSpPr>
        <p:spPr bwMode="auto">
          <a:xfrm>
            <a:off x="29489400" y="13911263"/>
            <a:ext cx="13639800" cy="846455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2800">
                <a:latin typeface="Georgia" panose="02040502050405020303" pitchFamily="18" charset="0"/>
              </a:rPr>
              <a:t>	</a:t>
            </a:r>
            <a:r>
              <a:rPr lang="en-US" altLang="en-US" sz="3400">
                <a:latin typeface="Georgia" panose="02040502050405020303" pitchFamily="18" charset="0"/>
              </a:rPr>
              <a:t>Lorem ipsum dolor sit amet, consectetuer adipiscing elit. In vitae odio. Integer sollicitudin mauris et enim. In pede. Suspendisse ac sapien luctus lorem pharetra auctor. Cras bibendum, purus in feugiat volutpat, justo sapien ullamcorper nibh, sit amet hendrerit dolor lorem vel lorem. Sed varius suscipit leo. Cras eleifend orci et nisl. Suspendisse tristique. Aenean neque. Morbi consectetuer. In tempus, ligula a faucibus ullamcorper, mauris nisi auctor magna, sed pretium dui justo at risus. Nam mi justo, euismod at, tincidunt et, tincidunt a, dolor. Fusce ut purus eu tortor posuere scelerisque. Morbi at dui quis purus aliquam sodales. Aenean nec erat ac arcu ornare porttitor. Sed leo. Cras sagittis, orci quis feugiat vestibulum, turpis enim hendrerit est, eget condimentum sapien lectus sed tortor. Vestibulum sed sapien. </a:t>
            </a:r>
          </a:p>
          <a:p>
            <a:pPr eaLnBrk="1" hangingPunct="1">
              <a:spcBef>
                <a:spcPct val="0"/>
              </a:spcBef>
              <a:buFontTx/>
              <a:buNone/>
            </a:pPr>
            <a:r>
              <a:rPr lang="en-US" altLang="en-US" sz="3400">
                <a:latin typeface="Georgia" panose="02040502050405020303" pitchFamily="18" charset="0"/>
              </a:rPr>
              <a:t>	Donec ac odio quis tellus tristique mollis. Morbi mauris leo, malesuada ut, imperdiet quis, cursus eget, dui. In hac habitasse platea dictumst</a:t>
            </a:r>
          </a:p>
        </p:txBody>
      </p:sp>
      <p:sp>
        <p:nvSpPr>
          <p:cNvPr id="16399" name="Text Box 50">
            <a:extLst>
              <a:ext uri="{FF2B5EF4-FFF2-40B4-BE49-F238E27FC236}">
                <a16:creationId xmlns:a16="http://schemas.microsoft.com/office/drawing/2014/main" id="{A7E53B12-5055-F74A-B254-E646C0F52C93}"/>
              </a:ext>
            </a:extLst>
          </p:cNvPr>
          <p:cNvSpPr txBox="1">
            <a:spLocks noChangeArrowheads="1"/>
          </p:cNvSpPr>
          <p:nvPr/>
        </p:nvSpPr>
        <p:spPr bwMode="auto">
          <a:xfrm>
            <a:off x="29527500" y="22450425"/>
            <a:ext cx="135636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5000" b="1">
                <a:solidFill>
                  <a:srgbClr val="00693C"/>
                </a:solidFill>
              </a:rPr>
              <a:t>References</a:t>
            </a:r>
          </a:p>
        </p:txBody>
      </p:sp>
      <p:sp>
        <p:nvSpPr>
          <p:cNvPr id="16400" name="Text Box 51">
            <a:extLst>
              <a:ext uri="{FF2B5EF4-FFF2-40B4-BE49-F238E27FC236}">
                <a16:creationId xmlns:a16="http://schemas.microsoft.com/office/drawing/2014/main" id="{A3B1421C-1260-3343-9EAA-587589E8B072}"/>
              </a:ext>
            </a:extLst>
          </p:cNvPr>
          <p:cNvSpPr txBox="1">
            <a:spLocks noChangeArrowheads="1"/>
          </p:cNvSpPr>
          <p:nvPr/>
        </p:nvSpPr>
        <p:spPr bwMode="auto">
          <a:xfrm>
            <a:off x="29565600" y="23158450"/>
            <a:ext cx="13639800" cy="6494463"/>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3200">
                <a:latin typeface="Georgia" panose="02040502050405020303" pitchFamily="18" charset="0"/>
              </a:rPr>
              <a:t>Apple, B. (2006). Maecenas molestie laoreet purus. </a:t>
            </a:r>
            <a:r>
              <a:rPr lang="en-US" altLang="en-US" sz="3200" i="1">
                <a:latin typeface="Georgia" panose="02040502050405020303" pitchFamily="18" charset="0"/>
              </a:rPr>
              <a:t>American Psychologist, 100, </a:t>
            </a:r>
            <a:r>
              <a:rPr lang="en-US" altLang="en-US" sz="3200">
                <a:latin typeface="Georgia" panose="02040502050405020303" pitchFamily="18" charset="0"/>
              </a:rPr>
              <a:t>50-60.</a:t>
            </a:r>
          </a:p>
          <a:p>
            <a:pPr eaLnBrk="1" hangingPunct="1">
              <a:spcBef>
                <a:spcPct val="0"/>
              </a:spcBef>
              <a:buFontTx/>
              <a:buNone/>
            </a:pPr>
            <a:r>
              <a:rPr lang="en-US" altLang="en-US" sz="3200">
                <a:latin typeface="Georgia" panose="02040502050405020303" pitchFamily="18" charset="0"/>
              </a:rPr>
              <a:t>Carrot, D. (2004). Suspendisse ac sapien luctus lorem pharetra auctor cras bibendum, purus in 	feugiat. In E. Floral and Associates (Eds.), </a:t>
            </a:r>
            <a:r>
              <a:rPr lang="en-US" altLang="en-US" sz="3200" i="1">
                <a:latin typeface="Georgia" panose="02040502050405020303" pitchFamily="18" charset="0"/>
              </a:rPr>
              <a:t>Psychology in Higher Education Learning</a:t>
            </a:r>
            <a:r>
              <a:rPr lang="en-US" altLang="en-US" sz="3200">
                <a:latin typeface="Georgia" panose="02040502050405020303" pitchFamily="18" charset="0"/>
              </a:rPr>
              <a:t> (pp. 1 	- 12). San Antonio: Gumdrop Press.</a:t>
            </a:r>
          </a:p>
          <a:p>
            <a:pPr eaLnBrk="1" hangingPunct="1">
              <a:spcBef>
                <a:spcPct val="0"/>
              </a:spcBef>
              <a:buFontTx/>
              <a:buNone/>
            </a:pPr>
            <a:r>
              <a:rPr lang="en-US" altLang="en-US" sz="3200">
                <a:latin typeface="Georgia" panose="02040502050405020303" pitchFamily="18" charset="0"/>
              </a:rPr>
              <a:t>House, I.J. (1998). </a:t>
            </a:r>
            <a:r>
              <a:rPr lang="en-US" altLang="en-US" sz="3200" i="1">
                <a:latin typeface="Georgia" panose="02040502050405020303" pitchFamily="18" charset="0"/>
              </a:rPr>
              <a:t>Duis adipiscing, massa vel tristique faucibus</a:t>
            </a:r>
            <a:r>
              <a:rPr lang="en-US" altLang="en-US" sz="3200">
                <a:latin typeface="Georgia" panose="02040502050405020303" pitchFamily="18" charset="0"/>
              </a:rPr>
              <a:t>. Englewood Cliffs, NJ: Prentice 	Hall.</a:t>
            </a:r>
          </a:p>
          <a:p>
            <a:pPr eaLnBrk="1" hangingPunct="1">
              <a:spcBef>
                <a:spcPct val="0"/>
              </a:spcBef>
              <a:buFontTx/>
              <a:buNone/>
            </a:pPr>
            <a:r>
              <a:rPr lang="en-US" altLang="en-US" sz="3200">
                <a:latin typeface="Georgia" panose="02040502050405020303" pitchFamily="18" charset="0"/>
              </a:rPr>
              <a:t>Kite, L. (2005). Praesent vulputate aliquet est pellentesque rutrum venenatis magna. In M. Noone 	and Associates (Eds.), </a:t>
            </a:r>
            <a:r>
              <a:rPr lang="en-US" altLang="en-US" sz="3200" i="1">
                <a:latin typeface="Georgia" panose="02040502050405020303" pitchFamily="18" charset="0"/>
              </a:rPr>
              <a:t>Journal of</a:t>
            </a:r>
            <a:r>
              <a:rPr lang="en-US" altLang="en-US" sz="3200">
                <a:latin typeface="Georgia" panose="02040502050405020303" pitchFamily="18" charset="0"/>
              </a:rPr>
              <a:t> </a:t>
            </a:r>
            <a:r>
              <a:rPr lang="en-US" altLang="en-US" sz="3200" i="1">
                <a:latin typeface="Georgia" panose="02040502050405020303" pitchFamily="18" charset="0"/>
              </a:rPr>
              <a:t>Higher Education </a:t>
            </a:r>
            <a:r>
              <a:rPr lang="en-US" altLang="en-US" sz="3200">
                <a:latin typeface="Georgia" panose="02040502050405020303" pitchFamily="18" charset="0"/>
              </a:rPr>
              <a:t>(pp. 276-296). New York: Yale Press.</a:t>
            </a:r>
          </a:p>
          <a:p>
            <a:pPr eaLnBrk="1" hangingPunct="1">
              <a:spcBef>
                <a:spcPct val="0"/>
              </a:spcBef>
              <a:buFontTx/>
              <a:buNone/>
            </a:pPr>
            <a:r>
              <a:rPr lang="en-US" altLang="en-US" sz="3200">
                <a:latin typeface="Georgia" panose="02040502050405020303" pitchFamily="18" charset="0"/>
              </a:rPr>
              <a:t>Oxen, P. (2004). </a:t>
            </a:r>
            <a:r>
              <a:rPr lang="en-US" altLang="en-US" sz="3200" i="1">
                <a:latin typeface="Georgia" panose="02040502050405020303" pitchFamily="18" charset="0"/>
              </a:rPr>
              <a:t>Fusce ut purus eu tortor posuere scelerisque. W</a:t>
            </a:r>
            <a:r>
              <a:rPr lang="en-US" altLang="en-US" sz="3200">
                <a:latin typeface="Georgia" panose="02040502050405020303" pitchFamily="18" charset="0"/>
              </a:rPr>
              <a:t>ashington, D.C.: Council of 	Independent Colleges.</a:t>
            </a:r>
          </a:p>
        </p:txBody>
      </p:sp>
      <p:sp>
        <p:nvSpPr>
          <p:cNvPr id="16401" name="Text Box 52">
            <a:extLst>
              <a:ext uri="{FF2B5EF4-FFF2-40B4-BE49-F238E27FC236}">
                <a16:creationId xmlns:a16="http://schemas.microsoft.com/office/drawing/2014/main" id="{8430C781-434F-4D41-BF0F-FDA95CD8DF9E}"/>
              </a:ext>
            </a:extLst>
          </p:cNvPr>
          <p:cNvSpPr txBox="1">
            <a:spLocks noChangeArrowheads="1"/>
          </p:cNvSpPr>
          <p:nvPr/>
        </p:nvSpPr>
        <p:spPr bwMode="auto">
          <a:xfrm>
            <a:off x="29718000" y="29610050"/>
            <a:ext cx="135636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5000" b="1">
                <a:solidFill>
                  <a:srgbClr val="00693C"/>
                </a:solidFill>
              </a:rPr>
              <a:t>Acknowledgements</a:t>
            </a:r>
          </a:p>
        </p:txBody>
      </p:sp>
      <p:sp>
        <p:nvSpPr>
          <p:cNvPr id="16402" name="Text Box 53">
            <a:extLst>
              <a:ext uri="{FF2B5EF4-FFF2-40B4-BE49-F238E27FC236}">
                <a16:creationId xmlns:a16="http://schemas.microsoft.com/office/drawing/2014/main" id="{12A37567-A62D-9A40-9238-E3CF42486010}"/>
              </a:ext>
            </a:extLst>
          </p:cNvPr>
          <p:cNvSpPr txBox="1">
            <a:spLocks noChangeArrowheads="1"/>
          </p:cNvSpPr>
          <p:nvPr/>
        </p:nvSpPr>
        <p:spPr bwMode="auto">
          <a:xfrm>
            <a:off x="29641800" y="30495875"/>
            <a:ext cx="13639800" cy="1108075"/>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3300">
                <a:latin typeface="Georgia" panose="02040502050405020303" pitchFamily="18" charset="0"/>
              </a:rPr>
              <a:t>Etiam lacus. Aliquam erat. Donec vulputate interdum purus. Quisque ut tortor pharetra odio facilisis vehicula.</a:t>
            </a:r>
          </a:p>
        </p:txBody>
      </p:sp>
      <p:sp>
        <p:nvSpPr>
          <p:cNvPr id="16403" name="Text Box 59">
            <a:extLst>
              <a:ext uri="{FF2B5EF4-FFF2-40B4-BE49-F238E27FC236}">
                <a16:creationId xmlns:a16="http://schemas.microsoft.com/office/drawing/2014/main" id="{99BB0A04-913C-CA4F-B9B9-A6B237D0597F}"/>
              </a:ext>
            </a:extLst>
          </p:cNvPr>
          <p:cNvSpPr txBox="1">
            <a:spLocks noChangeArrowheads="1"/>
          </p:cNvSpPr>
          <p:nvPr/>
        </p:nvSpPr>
        <p:spPr bwMode="auto">
          <a:xfrm>
            <a:off x="15392400" y="25146000"/>
            <a:ext cx="63246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US" altLang="en-US" sz="3000">
                <a:solidFill>
                  <a:srgbClr val="5A276C"/>
                </a:solidFill>
              </a:rPr>
              <a:t>Figure 1: Vestibulum sed sapien. </a:t>
            </a:r>
          </a:p>
        </p:txBody>
      </p:sp>
      <p:sp>
        <p:nvSpPr>
          <p:cNvPr id="16404" name="Text Box 60">
            <a:extLst>
              <a:ext uri="{FF2B5EF4-FFF2-40B4-BE49-F238E27FC236}">
                <a16:creationId xmlns:a16="http://schemas.microsoft.com/office/drawing/2014/main" id="{DADA7A8C-18C8-AC4C-9B44-20424BD97EE7}"/>
              </a:ext>
            </a:extLst>
          </p:cNvPr>
          <p:cNvSpPr txBox="1">
            <a:spLocks noChangeArrowheads="1"/>
          </p:cNvSpPr>
          <p:nvPr/>
        </p:nvSpPr>
        <p:spPr bwMode="auto">
          <a:xfrm>
            <a:off x="1219200" y="21426488"/>
            <a:ext cx="117348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US" altLang="en-US" sz="3000">
                <a:solidFill>
                  <a:srgbClr val="5A276C"/>
                </a:solidFill>
              </a:rPr>
              <a:t>Table 1: Fusce ut purus eu tortor posuere scelerisque.</a:t>
            </a:r>
          </a:p>
        </p:txBody>
      </p:sp>
      <p:sp>
        <p:nvSpPr>
          <p:cNvPr id="2114" name="Rectangle 66">
            <a:extLst>
              <a:ext uri="{FF2B5EF4-FFF2-40B4-BE49-F238E27FC236}">
                <a16:creationId xmlns:a16="http://schemas.microsoft.com/office/drawing/2014/main" id="{FF2C8784-B6AF-5549-949A-4906536ACF27}"/>
              </a:ext>
            </a:extLst>
          </p:cNvPr>
          <p:cNvSpPr>
            <a:spLocks noGrp="1" noChangeArrowheads="1"/>
          </p:cNvSpPr>
          <p:nvPr>
            <p:ph sz="quarter" idx="1"/>
          </p:nvPr>
        </p:nvSpPr>
        <p:spPr>
          <a:xfrm>
            <a:off x="15544800" y="25908000"/>
            <a:ext cx="13411200" cy="4953000"/>
          </a:xfrm>
        </p:spPr>
        <p:txBody>
          <a:bodyPr/>
          <a:lstStyle/>
          <a:p>
            <a:pPr marL="1646198" indent="-1646198" defTabSz="4389329" eaLnBrk="1" hangingPunct="1">
              <a:defRPr/>
            </a:pPr>
            <a:endParaRPr lang="en-US" sz="11500" dirty="0">
              <a:solidFill>
                <a:srgbClr val="5A276C"/>
              </a:solidFill>
              <a:ea typeface="+mn-ea"/>
            </a:endParaRPr>
          </a:p>
        </p:txBody>
      </p:sp>
      <p:sp>
        <p:nvSpPr>
          <p:cNvPr id="2115" name="Rectangle 67">
            <a:extLst>
              <a:ext uri="{FF2B5EF4-FFF2-40B4-BE49-F238E27FC236}">
                <a16:creationId xmlns:a16="http://schemas.microsoft.com/office/drawing/2014/main" id="{86DDB033-5409-0047-904D-CB0541CEB890}"/>
              </a:ext>
            </a:extLst>
          </p:cNvPr>
          <p:cNvSpPr>
            <a:spLocks noGrp="1" noChangeArrowheads="1"/>
          </p:cNvSpPr>
          <p:nvPr>
            <p:ph sz="quarter" idx="4"/>
          </p:nvPr>
        </p:nvSpPr>
        <p:spPr>
          <a:xfrm>
            <a:off x="29197300" y="5032375"/>
            <a:ext cx="13716000" cy="6781800"/>
          </a:xfrm>
        </p:spPr>
        <p:txBody>
          <a:bodyPr/>
          <a:lstStyle/>
          <a:p>
            <a:pPr marL="1646198" indent="-1646198" defTabSz="4389329" eaLnBrk="1" hangingPunct="1">
              <a:defRPr/>
            </a:pPr>
            <a:endParaRPr lang="en-US" sz="11500" dirty="0">
              <a:solidFill>
                <a:srgbClr val="5A276C"/>
              </a:solidFill>
              <a:ea typeface="+mn-ea"/>
            </a:endParaRPr>
          </a:p>
        </p:txBody>
      </p:sp>
      <p:sp>
        <p:nvSpPr>
          <p:cNvPr id="16407" name="Text Box 68">
            <a:extLst>
              <a:ext uri="{FF2B5EF4-FFF2-40B4-BE49-F238E27FC236}">
                <a16:creationId xmlns:a16="http://schemas.microsoft.com/office/drawing/2014/main" id="{AFE3C29D-E7C1-BE46-8AD9-93E3C8EAFF5B}"/>
              </a:ext>
            </a:extLst>
          </p:cNvPr>
          <p:cNvSpPr txBox="1">
            <a:spLocks noChangeArrowheads="1"/>
          </p:cNvSpPr>
          <p:nvPr/>
        </p:nvSpPr>
        <p:spPr bwMode="auto">
          <a:xfrm>
            <a:off x="15544800" y="31103888"/>
            <a:ext cx="63246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US" altLang="en-US" sz="3000">
                <a:solidFill>
                  <a:srgbClr val="5A276C"/>
                </a:solidFill>
              </a:rPr>
              <a:t>Figure 2: Vestibulum sed sapien. </a:t>
            </a:r>
          </a:p>
        </p:txBody>
      </p:sp>
      <p:sp>
        <p:nvSpPr>
          <p:cNvPr id="16408" name="Text Box 69">
            <a:extLst>
              <a:ext uri="{FF2B5EF4-FFF2-40B4-BE49-F238E27FC236}">
                <a16:creationId xmlns:a16="http://schemas.microsoft.com/office/drawing/2014/main" id="{F7D7C053-24F5-1B45-83B6-9C1D423C1652}"/>
              </a:ext>
            </a:extLst>
          </p:cNvPr>
          <p:cNvSpPr txBox="1">
            <a:spLocks noChangeArrowheads="1"/>
          </p:cNvSpPr>
          <p:nvPr/>
        </p:nvSpPr>
        <p:spPr bwMode="auto">
          <a:xfrm>
            <a:off x="29197300" y="12279313"/>
            <a:ext cx="117348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US" altLang="en-US" sz="3000">
                <a:solidFill>
                  <a:srgbClr val="5A276C"/>
                </a:solidFill>
              </a:rPr>
              <a:t>Table 2: Fusce ut purus eu tortor posuere scelerisque.</a:t>
            </a:r>
          </a:p>
        </p:txBody>
      </p:sp>
      <p:pic>
        <p:nvPicPr>
          <p:cNvPr id="16409" name="Picture 1">
            <a:extLst>
              <a:ext uri="{FF2B5EF4-FFF2-40B4-BE49-F238E27FC236}">
                <a16:creationId xmlns:a16="http://schemas.microsoft.com/office/drawing/2014/main" id="{0EFE10EA-219C-DD44-B8C4-4B55563A17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37807181" y="954088"/>
            <a:ext cx="3786037"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659</TotalTime>
  <Words>108</Words>
  <Application>Microsoft Office PowerPoint</Application>
  <PresentationFormat>Custom</PresentationFormat>
  <Paragraphs>29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ＭＳ Ｐゴシック</vt:lpstr>
      <vt:lpstr>ＭＳ Ｐゴシック</vt:lpstr>
      <vt:lpstr>Arial</vt:lpstr>
      <vt:lpstr>Georgia</vt:lpstr>
      <vt:lpstr>Default Design</vt:lpstr>
      <vt:lpstr>Title</vt:lpstr>
    </vt:vector>
  </TitlesOfParts>
  <Company>Hobart and William Smith Colleges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Paper</dc:title>
  <dc:creator>Information Technology</dc:creator>
  <cp:lastModifiedBy>Webb, Jennifer</cp:lastModifiedBy>
  <cp:revision>18</cp:revision>
  <dcterms:created xsi:type="dcterms:W3CDTF">2006-04-04T14:31:09Z</dcterms:created>
  <dcterms:modified xsi:type="dcterms:W3CDTF">2019-02-01T14:44:27Z</dcterms:modified>
</cp:coreProperties>
</file>