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jfif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6" y="-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1/30/19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jpg"/><Relationship Id="rId6" Type="http://schemas.openxmlformats.org/officeDocument/2006/relationships/image" Target="../media/image13.jpg"/><Relationship Id="rId7" Type="http://schemas.openxmlformats.org/officeDocument/2006/relationships/image" Target="../media/image14.jpg"/><Relationship Id="rId8" Type="http://schemas.openxmlformats.org/officeDocument/2006/relationships/image" Target="../media/image15.jpg"/><Relationship Id="rId9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6.png"/><Relationship Id="rId5" Type="http://schemas.openxmlformats.org/officeDocument/2006/relationships/image" Target="../media/image5.jfif"/><Relationship Id="rId6" Type="http://schemas.openxmlformats.org/officeDocument/2006/relationships/image" Target="../media/image11.png"/><Relationship Id="rId7" Type="http://schemas.openxmlformats.org/officeDocument/2006/relationships/image" Target="../media/image15.jpg"/><Relationship Id="rId8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Relationship Id="rId3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 of Dance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9571" y="4441306"/>
            <a:ext cx="3815255" cy="177553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St. Peters Community Arts Academy</a:t>
            </a:r>
          </a:p>
          <a:p>
            <a:r>
              <a:rPr lang="en-US" dirty="0" smtClean="0"/>
              <a:t>Donna Davenport</a:t>
            </a:r>
          </a:p>
          <a:p>
            <a:r>
              <a:rPr lang="en-US" dirty="0" smtClean="0"/>
              <a:t>Jackeline Matos </a:t>
            </a:r>
          </a:p>
          <a:p>
            <a:r>
              <a:rPr lang="en-US" dirty="0" err="1" smtClean="0"/>
              <a:t>Shaahida</a:t>
            </a:r>
            <a:r>
              <a:rPr lang="en-US" dirty="0" smtClean="0"/>
              <a:t> Samuel</a:t>
            </a:r>
          </a:p>
          <a:p>
            <a:r>
              <a:rPr lang="en-US" dirty="0" smtClean="0"/>
              <a:t>Kayla Malcolm</a:t>
            </a:r>
          </a:p>
          <a:p>
            <a:r>
              <a:rPr lang="en-US" dirty="0" smtClean="0"/>
              <a:t>Ellie Cherry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28" r="11467"/>
          <a:stretch/>
        </p:blipFill>
        <p:spPr>
          <a:xfrm>
            <a:off x="9984827" y="4699757"/>
            <a:ext cx="2039007" cy="19037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951" y="4667017"/>
            <a:ext cx="1530809" cy="21158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98" y="4996997"/>
            <a:ext cx="1723513" cy="178590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130" y="5129863"/>
            <a:ext cx="2060028" cy="16530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93" r="11701"/>
          <a:stretch/>
        </p:blipFill>
        <p:spPr>
          <a:xfrm>
            <a:off x="53506" y="4761929"/>
            <a:ext cx="1546159" cy="2020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23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oadway" panose="04040905080B02020502" pitchFamily="82" charset="0"/>
              </a:rPr>
              <a:t>Fall Semester: Power of Dance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Led by: Kayla Malcolm </a:t>
            </a:r>
            <a:br>
              <a:rPr lang="en-US" sz="2200" dirty="0" smtClean="0"/>
            </a:br>
            <a:r>
              <a:rPr lang="en-US" sz="2200" dirty="0" smtClean="0"/>
              <a:t>Teachers: Jackeline Matos, </a:t>
            </a:r>
            <a:r>
              <a:rPr lang="en-US" sz="2200" dirty="0" err="1" smtClean="0"/>
              <a:t>Shaahida</a:t>
            </a:r>
            <a:r>
              <a:rPr lang="en-US" sz="2200" dirty="0" smtClean="0"/>
              <a:t> Samuel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300065" cy="35993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During the fall semester, I, Jackeline, was the head teacher at the Boys &amp; Girls Club of Geneva. Alongside me was </a:t>
            </a:r>
            <a:r>
              <a:rPr lang="en-US" dirty="0" err="1" smtClean="0"/>
              <a:t>Shaahida</a:t>
            </a:r>
            <a:r>
              <a:rPr lang="en-US" dirty="0" smtClean="0"/>
              <a:t> Samuel; we would alternate teaching days. We taught a variety of different dance forms to the kids at Boys &amp; Girls </a:t>
            </a:r>
            <a:r>
              <a:rPr lang="en-US" dirty="0"/>
              <a:t>C</a:t>
            </a:r>
            <a:r>
              <a:rPr lang="en-US" dirty="0" smtClean="0"/>
              <a:t>lub. We taught West African, Bollywood, tap, ballet, hip hop, jazz, and merengue.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0005" y="5515359"/>
            <a:ext cx="1994147" cy="11449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3" t="11075" r="18350" b="12347"/>
          <a:stretch/>
        </p:blipFill>
        <p:spPr>
          <a:xfrm>
            <a:off x="5979561" y="5167856"/>
            <a:ext cx="1208690" cy="14924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2" r="17999"/>
          <a:stretch/>
        </p:blipFill>
        <p:spPr>
          <a:xfrm>
            <a:off x="7600092" y="4867288"/>
            <a:ext cx="1145627" cy="17996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79"/>
          <a:stretch/>
        </p:blipFill>
        <p:spPr>
          <a:xfrm>
            <a:off x="10465913" y="2744441"/>
            <a:ext cx="1555531" cy="14926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422" y="4435392"/>
            <a:ext cx="1479967" cy="14799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9561" y="2297555"/>
            <a:ext cx="1494604" cy="228111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747632" y="5914090"/>
            <a:ext cx="1061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Kayla Malcolm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552386" y="2175466"/>
            <a:ext cx="14690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Shaahida</a:t>
            </a:r>
            <a:r>
              <a:rPr lang="en-US" sz="1200" dirty="0" smtClean="0"/>
              <a:t> </a:t>
            </a:r>
          </a:p>
          <a:p>
            <a:pPr algn="ctr"/>
            <a:r>
              <a:rPr lang="en-US" sz="1200" dirty="0" smtClean="0"/>
              <a:t>Samuel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6113323" y="4580392"/>
            <a:ext cx="1252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Donna Davenport</a:t>
            </a:r>
            <a:endParaRPr lang="en-US" sz="120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0" r="22567"/>
          <a:stretch/>
        </p:blipFill>
        <p:spPr>
          <a:xfrm>
            <a:off x="9025710" y="4268585"/>
            <a:ext cx="1387896" cy="2281113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052825" y="6549698"/>
            <a:ext cx="1413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Jackeline Matos</a:t>
            </a:r>
            <a:endParaRPr lang="en-US" sz="1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8" t="22835" r="5441" b="16475"/>
          <a:stretch/>
        </p:blipFill>
        <p:spPr>
          <a:xfrm>
            <a:off x="7600092" y="2039080"/>
            <a:ext cx="1715919" cy="2177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6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8" t="22835" r="5441" b="16475"/>
          <a:stretch/>
        </p:blipFill>
        <p:spPr>
          <a:xfrm>
            <a:off x="4950372" y="407393"/>
            <a:ext cx="4761186" cy="60430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rot="20488885">
            <a:off x="1029308" y="1682187"/>
            <a:ext cx="33362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Broadway" panose="04040905080B02020502" pitchFamily="82" charset="0"/>
              </a:rPr>
              <a:t>Fall Semester Schedule </a:t>
            </a:r>
            <a:endParaRPr lang="en-US" sz="4000" dirty="0">
              <a:latin typeface="Broadway" panose="04040905080B020205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9" y="5464066"/>
            <a:ext cx="199072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384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roadway" panose="04040905080B02020502" pitchFamily="82" charset="0"/>
              </a:rPr>
              <a:t>Spring Semester: Power of Dance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200" dirty="0" smtClean="0"/>
              <a:t>Led by: Ellie Cherry </a:t>
            </a:r>
            <a:br>
              <a:rPr lang="en-US" sz="2200" dirty="0" smtClean="0"/>
            </a:br>
            <a:r>
              <a:rPr lang="en-US" sz="2200" dirty="0" smtClean="0"/>
              <a:t>Teachers: Jackeline Matos, Ellie Cherry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3"/>
            <a:ext cx="5394658" cy="35993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During the s</a:t>
            </a:r>
            <a:r>
              <a:rPr lang="en-US" dirty="0" smtClean="0"/>
              <a:t>pring </a:t>
            </a:r>
            <a:r>
              <a:rPr lang="en-US" dirty="0"/>
              <a:t>semester, I, Jackeline, was the head </a:t>
            </a:r>
            <a:r>
              <a:rPr lang="en-US" dirty="0" smtClean="0"/>
              <a:t>teacher again </a:t>
            </a:r>
            <a:r>
              <a:rPr lang="en-US" dirty="0"/>
              <a:t>at the Boys &amp; Girls </a:t>
            </a:r>
            <a:r>
              <a:rPr lang="en-US" dirty="0" smtClean="0"/>
              <a:t>Club</a:t>
            </a:r>
            <a:r>
              <a:rPr lang="en-US" dirty="0"/>
              <a:t>. Alongside me was, </a:t>
            </a:r>
            <a:r>
              <a:rPr lang="en-US" dirty="0" smtClean="0"/>
              <a:t>Ellie Cherry; </a:t>
            </a:r>
            <a:r>
              <a:rPr lang="en-US" dirty="0"/>
              <a:t>we would alternate teaching </a:t>
            </a:r>
            <a:r>
              <a:rPr lang="en-US" dirty="0" smtClean="0"/>
              <a:t>days, similar to last semester. </a:t>
            </a:r>
            <a:r>
              <a:rPr lang="en-US" dirty="0"/>
              <a:t>We taught a variety of different dance forms to the kids at </a:t>
            </a:r>
            <a:r>
              <a:rPr lang="en-US" dirty="0" smtClean="0"/>
              <a:t>Boys </a:t>
            </a:r>
            <a:r>
              <a:rPr lang="en-US" dirty="0"/>
              <a:t>&amp; </a:t>
            </a:r>
            <a:r>
              <a:rPr lang="en-US" dirty="0" smtClean="0"/>
              <a:t>Girls </a:t>
            </a:r>
            <a:r>
              <a:rPr lang="en-US" dirty="0"/>
              <a:t>C</a:t>
            </a:r>
            <a:r>
              <a:rPr lang="en-US" dirty="0" smtClean="0"/>
              <a:t>lub</a:t>
            </a:r>
            <a:r>
              <a:rPr lang="en-US" dirty="0"/>
              <a:t>. We taught </a:t>
            </a:r>
            <a:r>
              <a:rPr lang="en-US" dirty="0" smtClean="0"/>
              <a:t>West </a:t>
            </a:r>
            <a:r>
              <a:rPr lang="en-US" dirty="0"/>
              <a:t>African, Bollywood, tap, </a:t>
            </a:r>
            <a:r>
              <a:rPr lang="en-US" dirty="0" smtClean="0"/>
              <a:t>step, </a:t>
            </a:r>
            <a:r>
              <a:rPr lang="en-US" dirty="0"/>
              <a:t>hip hop, </a:t>
            </a:r>
            <a:r>
              <a:rPr lang="en-US" dirty="0" smtClean="0"/>
              <a:t>and Latin hip hop.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31"/>
          <a:stretch/>
        </p:blipFill>
        <p:spPr>
          <a:xfrm>
            <a:off x="5969875" y="2177751"/>
            <a:ext cx="2354317" cy="19849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2649" y="5516590"/>
            <a:ext cx="1999661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729" y="4861102"/>
            <a:ext cx="1791387" cy="1856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16" y="4845269"/>
            <a:ext cx="1342957" cy="18562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4" r="19594"/>
          <a:stretch/>
        </p:blipFill>
        <p:spPr>
          <a:xfrm>
            <a:off x="8957307" y="4837352"/>
            <a:ext cx="1138446" cy="18720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65472" y="4162739"/>
            <a:ext cx="1163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Ellie Cherry</a:t>
            </a:r>
            <a:endParaRPr lang="en-US" sz="1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70" r="18476"/>
          <a:stretch/>
        </p:blipFill>
        <p:spPr>
          <a:xfrm>
            <a:off x="8621855" y="2116551"/>
            <a:ext cx="1672327" cy="24182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621855" y="4521689"/>
            <a:ext cx="1413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Jackeline Matos</a:t>
            </a:r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1" t="17165" r="1365" b="20306"/>
          <a:stretch/>
        </p:blipFill>
        <p:spPr>
          <a:xfrm>
            <a:off x="10227374" y="4469928"/>
            <a:ext cx="1920137" cy="2284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92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 rot="20081616">
            <a:off x="228376" y="2855297"/>
            <a:ext cx="5667927" cy="10809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smtClean="0">
                <a:latin typeface="Broadway" panose="04040905080B02020502" pitchFamily="82" charset="0"/>
              </a:rPr>
              <a:t>Spring Semester </a:t>
            </a:r>
            <a:br>
              <a:rPr lang="en-US" sz="4400" smtClean="0">
                <a:latin typeface="Broadway" panose="04040905080B02020502" pitchFamily="82" charset="0"/>
              </a:rPr>
            </a:br>
            <a:r>
              <a:rPr lang="en-US" sz="4400" smtClean="0">
                <a:latin typeface="Broadway" panose="04040905080B02020502" pitchFamily="82" charset="0"/>
              </a:rPr>
              <a:t>Schedule</a:t>
            </a:r>
            <a:endParaRPr lang="en-US" sz="4400" dirty="0">
              <a:latin typeface="Broadway" panose="04040905080B02020502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1" t="17165" r="1365" b="20306"/>
          <a:stretch/>
        </p:blipFill>
        <p:spPr>
          <a:xfrm>
            <a:off x="5402316" y="401513"/>
            <a:ext cx="5034456" cy="59885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389" y="5464066"/>
            <a:ext cx="1990725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62" y="2829296"/>
            <a:ext cx="9613861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This would not have happened if not for the help and support from St. Peter’s Community Arts Academy. Thank You!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-Jackeline </a:t>
            </a:r>
            <a:r>
              <a:rPr lang="en-US" dirty="0" err="1" smtClean="0"/>
              <a:t>Matos,</a:t>
            </a:r>
            <a:r>
              <a:rPr lang="en-US" dirty="0" smtClean="0"/>
              <a:t> Kayla Malcolm, </a:t>
            </a:r>
            <a:r>
              <a:rPr lang="en-US" dirty="0" err="1" smtClean="0"/>
              <a:t>Shaahida</a:t>
            </a:r>
            <a:r>
              <a:rPr lang="en-US" dirty="0" smtClean="0"/>
              <a:t> Samuel and Ellie Cherry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871" y="4351087"/>
            <a:ext cx="1553026" cy="23702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961" y="4964726"/>
            <a:ext cx="2876715" cy="16517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249" t="62549" r="9932" b="22462"/>
          <a:stretch/>
        </p:blipFill>
        <p:spPr>
          <a:xfrm>
            <a:off x="8145516" y="4351087"/>
            <a:ext cx="2480441" cy="228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60088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58</TotalTime>
  <Words>217</Words>
  <Application>Microsoft Macintosh PowerPoint</Application>
  <PresentationFormat>Custom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Berlin</vt:lpstr>
      <vt:lpstr>Power of Dance Program</vt:lpstr>
      <vt:lpstr>Fall Semester: Power of Dance  Led by: Kayla Malcolm  Teachers: Jackeline Matos, Shaahida Samuel</vt:lpstr>
      <vt:lpstr>PowerPoint Presentation</vt:lpstr>
      <vt:lpstr>Spring Semester: Power of Dance  Led by: Ellie Cherry  Teachers: Jackeline Matos, Ellie Cherry</vt:lpstr>
      <vt:lpstr>PowerPoint Presentation</vt:lpstr>
      <vt:lpstr>This would not have happened if not for the help and support from St. Peter’s Community Arts Academy. Thank You!  -Jackeline Matos, Kayla Malcolm, Shaahida Samuel and Ellie Cherry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of Dance Program</dc:title>
  <dc:creator>MATOS, JACKELINE</dc:creator>
  <cp:lastModifiedBy>Megan Metz</cp:lastModifiedBy>
  <cp:revision>8</cp:revision>
  <dcterms:created xsi:type="dcterms:W3CDTF">2018-04-20T19:38:58Z</dcterms:created>
  <dcterms:modified xsi:type="dcterms:W3CDTF">2019-01-30T18:44:43Z</dcterms:modified>
</cp:coreProperties>
</file>