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3"/>
  </p:notesMasterIdLst>
  <p:handoutMasterIdLst>
    <p:handoutMasterId r:id="rId4"/>
  </p:handoutMasterIdLst>
  <p:sldIdLst>
    <p:sldId id="261" r:id="rId2"/>
  </p:sldIdLst>
  <p:sldSz cx="38404800" cy="32918400"/>
  <p:notesSz cx="7010400" cy="9296400"/>
  <p:defaultTextStyle>
    <a:defPPr>
      <a:defRPr lang="en-US"/>
    </a:defPPr>
    <a:lvl1pPr algn="l" rtl="0" fontAlgn="base">
      <a:spcBef>
        <a:spcPct val="0"/>
      </a:spcBef>
      <a:spcAft>
        <a:spcPct val="0"/>
      </a:spcAft>
      <a:defRPr sz="4800" kern="1200">
        <a:solidFill>
          <a:schemeClr val="tx1"/>
        </a:solidFill>
        <a:latin typeface="Times New Roman" panose="02020603050405020304" pitchFamily="18" charset="0"/>
        <a:ea typeface="MS PGothic" panose="020B0600070205080204" pitchFamily="34" charset="-128"/>
        <a:cs typeface="Arial" panose="020B0604020202020204" pitchFamily="34" charset="0"/>
      </a:defRPr>
    </a:lvl1pPr>
    <a:lvl2pPr marL="457200" algn="l" rtl="0" fontAlgn="base">
      <a:spcBef>
        <a:spcPct val="0"/>
      </a:spcBef>
      <a:spcAft>
        <a:spcPct val="0"/>
      </a:spcAft>
      <a:defRPr sz="4800" kern="1200">
        <a:solidFill>
          <a:schemeClr val="tx1"/>
        </a:solidFill>
        <a:latin typeface="Times New Roman" panose="02020603050405020304" pitchFamily="18" charset="0"/>
        <a:ea typeface="MS PGothic" panose="020B0600070205080204" pitchFamily="34" charset="-128"/>
        <a:cs typeface="Arial" panose="020B0604020202020204" pitchFamily="34" charset="0"/>
      </a:defRPr>
    </a:lvl2pPr>
    <a:lvl3pPr marL="914400" algn="l" rtl="0" fontAlgn="base">
      <a:spcBef>
        <a:spcPct val="0"/>
      </a:spcBef>
      <a:spcAft>
        <a:spcPct val="0"/>
      </a:spcAft>
      <a:defRPr sz="4800" kern="1200">
        <a:solidFill>
          <a:schemeClr val="tx1"/>
        </a:solidFill>
        <a:latin typeface="Times New Roman" panose="02020603050405020304" pitchFamily="18" charset="0"/>
        <a:ea typeface="MS PGothic" panose="020B0600070205080204" pitchFamily="34" charset="-128"/>
        <a:cs typeface="Arial" panose="020B0604020202020204" pitchFamily="34" charset="0"/>
      </a:defRPr>
    </a:lvl3pPr>
    <a:lvl4pPr marL="1371600" algn="l" rtl="0" fontAlgn="base">
      <a:spcBef>
        <a:spcPct val="0"/>
      </a:spcBef>
      <a:spcAft>
        <a:spcPct val="0"/>
      </a:spcAft>
      <a:defRPr sz="4800" kern="1200">
        <a:solidFill>
          <a:schemeClr val="tx1"/>
        </a:solidFill>
        <a:latin typeface="Times New Roman" panose="02020603050405020304" pitchFamily="18" charset="0"/>
        <a:ea typeface="MS PGothic" panose="020B0600070205080204" pitchFamily="34" charset="-128"/>
        <a:cs typeface="Arial" panose="020B0604020202020204" pitchFamily="34" charset="0"/>
      </a:defRPr>
    </a:lvl4pPr>
    <a:lvl5pPr marL="1828800" algn="l" rtl="0" fontAlgn="base">
      <a:spcBef>
        <a:spcPct val="0"/>
      </a:spcBef>
      <a:spcAft>
        <a:spcPct val="0"/>
      </a:spcAft>
      <a:defRPr sz="4800" kern="1200">
        <a:solidFill>
          <a:schemeClr val="tx1"/>
        </a:solidFill>
        <a:latin typeface="Times New Roman" panose="02020603050405020304" pitchFamily="18" charset="0"/>
        <a:ea typeface="MS PGothic" panose="020B0600070205080204" pitchFamily="34" charset="-128"/>
        <a:cs typeface="Arial" panose="020B0604020202020204" pitchFamily="34" charset="0"/>
      </a:defRPr>
    </a:lvl5pPr>
    <a:lvl6pPr marL="2286000" algn="l" defTabSz="914400" rtl="0" eaLnBrk="1" latinLnBrk="0" hangingPunct="1">
      <a:defRPr sz="4800" kern="1200">
        <a:solidFill>
          <a:schemeClr val="tx1"/>
        </a:solidFill>
        <a:latin typeface="Times New Roman" panose="02020603050405020304" pitchFamily="18" charset="0"/>
        <a:ea typeface="MS PGothic" panose="020B0600070205080204" pitchFamily="34" charset="-128"/>
        <a:cs typeface="Arial" panose="020B0604020202020204" pitchFamily="34" charset="0"/>
      </a:defRPr>
    </a:lvl6pPr>
    <a:lvl7pPr marL="2743200" algn="l" defTabSz="914400" rtl="0" eaLnBrk="1" latinLnBrk="0" hangingPunct="1">
      <a:defRPr sz="4800" kern="1200">
        <a:solidFill>
          <a:schemeClr val="tx1"/>
        </a:solidFill>
        <a:latin typeface="Times New Roman" panose="02020603050405020304" pitchFamily="18" charset="0"/>
        <a:ea typeface="MS PGothic" panose="020B0600070205080204" pitchFamily="34" charset="-128"/>
        <a:cs typeface="Arial" panose="020B0604020202020204" pitchFamily="34" charset="0"/>
      </a:defRPr>
    </a:lvl7pPr>
    <a:lvl8pPr marL="3200400" algn="l" defTabSz="914400" rtl="0" eaLnBrk="1" latinLnBrk="0" hangingPunct="1">
      <a:defRPr sz="4800" kern="1200">
        <a:solidFill>
          <a:schemeClr val="tx1"/>
        </a:solidFill>
        <a:latin typeface="Times New Roman" panose="02020603050405020304" pitchFamily="18" charset="0"/>
        <a:ea typeface="MS PGothic" panose="020B0600070205080204" pitchFamily="34" charset="-128"/>
        <a:cs typeface="Arial" panose="020B0604020202020204" pitchFamily="34" charset="0"/>
      </a:defRPr>
    </a:lvl8pPr>
    <a:lvl9pPr marL="3657600" algn="l" defTabSz="914400" rtl="0" eaLnBrk="1" latinLnBrk="0" hangingPunct="1">
      <a:defRPr sz="4800" kern="1200">
        <a:solidFill>
          <a:schemeClr val="tx1"/>
        </a:solidFill>
        <a:latin typeface="Times New Roman" panose="02020603050405020304" pitchFamily="18" charset="0"/>
        <a:ea typeface="MS PGothic" panose="020B0600070205080204" pitchFamily="34" charset="-128"/>
        <a:cs typeface="Arial" panose="020B0604020202020204" pitchFamily="34" charset="0"/>
      </a:defRPr>
    </a:lvl9pPr>
  </p:defaultTextStyle>
  <p:extLst>
    <p:ext uri="{EFAFB233-063F-42B5-8137-9DF3F51BA10A}">
      <p15:sldGuideLst xmlns:p15="http://schemas.microsoft.com/office/powerpoint/2012/main">
        <p15:guide id="1" orient="horz" pos="9840">
          <p15:clr>
            <a:srgbClr val="A4A3A4"/>
          </p15:clr>
        </p15:guide>
        <p15:guide id="2" pos="1209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mela Clayton" initials="PC" lastIdx="2" clrIdx="0">
    <p:extLst>
      <p:ext uri="{19B8F6BF-5375-455C-9EA6-DF929625EA0E}">
        <p15:presenceInfo xmlns:p15="http://schemas.microsoft.com/office/powerpoint/2012/main" userId="Pamela Clayt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9461C"/>
    <a:srgbClr val="F94631"/>
    <a:srgbClr val="0039A6"/>
    <a:srgbClr val="B9CEF1"/>
    <a:srgbClr val="83A8E5"/>
    <a:srgbClr val="6AAEEC"/>
    <a:srgbClr val="81BBEF"/>
    <a:srgbClr val="FDA9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172" autoAdjust="0"/>
    <p:restoredTop sz="94694"/>
  </p:normalViewPr>
  <p:slideViewPr>
    <p:cSldViewPr>
      <p:cViewPr>
        <p:scale>
          <a:sx n="52" d="100"/>
          <a:sy n="52" d="100"/>
        </p:scale>
        <p:origin x="144" y="-5648"/>
      </p:cViewPr>
      <p:guideLst>
        <p:guide orient="horz" pos="9840"/>
        <p:guide pos="12096"/>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25" d="100"/>
        <a:sy n="2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5755" tIns="47879" rIns="95755" bIns="47879" numCol="1" anchor="t" anchorCtr="0" compatLnSpc="1">
            <a:prstTxWarp prst="textNoShape">
              <a:avLst/>
            </a:prstTxWarp>
          </a:bodyPr>
          <a:lstStyle>
            <a:lvl1pPr defTabSz="958261">
              <a:defRPr sz="1200">
                <a:latin typeface="Times New Roman" pitchFamily="18" charset="0"/>
                <a:ea typeface="+mn-ea"/>
                <a:cs typeface="+mn-cs"/>
              </a:defRPr>
            </a:lvl1pPr>
          </a:lstStyle>
          <a:p>
            <a:pPr>
              <a:defRPr/>
            </a:pPr>
            <a:endParaRPr lang="en-US"/>
          </a:p>
        </p:txBody>
      </p:sp>
      <p:sp>
        <p:nvSpPr>
          <p:cNvPr id="15363"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5755" tIns="47879" rIns="95755" bIns="47879" numCol="1" anchor="t" anchorCtr="0" compatLnSpc="1">
            <a:prstTxWarp prst="textNoShape">
              <a:avLst/>
            </a:prstTxWarp>
          </a:bodyPr>
          <a:lstStyle>
            <a:lvl1pPr algn="r" defTabSz="958261">
              <a:defRPr sz="1200">
                <a:latin typeface="Times New Roman" pitchFamily="18" charset="0"/>
                <a:ea typeface="+mn-ea"/>
                <a:cs typeface="+mn-cs"/>
              </a:defRPr>
            </a:lvl1pPr>
          </a:lstStyle>
          <a:p>
            <a:pPr>
              <a:defRPr/>
            </a:pPr>
            <a:endParaRPr lang="en-US"/>
          </a:p>
        </p:txBody>
      </p:sp>
      <p:sp>
        <p:nvSpPr>
          <p:cNvPr id="15364"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5755" tIns="47879" rIns="95755" bIns="47879" numCol="1" anchor="b" anchorCtr="0" compatLnSpc="1">
            <a:prstTxWarp prst="textNoShape">
              <a:avLst/>
            </a:prstTxWarp>
          </a:bodyPr>
          <a:lstStyle>
            <a:lvl1pPr defTabSz="958261">
              <a:defRPr sz="1200">
                <a:latin typeface="Times New Roman" pitchFamily="18" charset="0"/>
                <a:ea typeface="+mn-ea"/>
                <a:cs typeface="+mn-cs"/>
              </a:defRPr>
            </a:lvl1pPr>
          </a:lstStyle>
          <a:p>
            <a:pPr>
              <a:defRPr/>
            </a:pPr>
            <a:endParaRPr lang="en-US"/>
          </a:p>
        </p:txBody>
      </p:sp>
      <p:sp>
        <p:nvSpPr>
          <p:cNvPr id="15365"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5755" tIns="47879" rIns="95755" bIns="47879" numCol="1" anchor="b" anchorCtr="0" compatLnSpc="1">
            <a:prstTxWarp prst="textNoShape">
              <a:avLst/>
            </a:prstTxWarp>
          </a:bodyPr>
          <a:lstStyle>
            <a:lvl1pPr algn="r" defTabSz="957263">
              <a:defRPr sz="1200"/>
            </a:lvl1pPr>
          </a:lstStyle>
          <a:p>
            <a:fld id="{ED4264E5-E318-4A83-A1C4-0E5F5BE3BF84}" type="slidenum">
              <a:rPr lang="en-US" altLang="en-US"/>
              <a:pPr/>
              <a:t>‹#›</a:t>
            </a:fld>
            <a:endParaRPr lang="en-US" altLang="en-US"/>
          </a:p>
        </p:txBody>
      </p:sp>
    </p:spTree>
    <p:extLst>
      <p:ext uri="{BB962C8B-B14F-4D97-AF65-F5344CB8AC3E}">
        <p14:creationId xmlns:p14="http://schemas.microsoft.com/office/powerpoint/2010/main" val="1054804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3041650" cy="469900"/>
          </a:xfrm>
          <a:prstGeom prst="rect">
            <a:avLst/>
          </a:prstGeom>
          <a:noFill/>
          <a:ln w="9525">
            <a:noFill/>
            <a:miter lim="800000"/>
            <a:headEnd/>
            <a:tailEnd/>
          </a:ln>
          <a:effectLst/>
        </p:spPr>
        <p:txBody>
          <a:bodyPr vert="horz" wrap="square" lIns="17457" tIns="8727" rIns="17457" bIns="8727" numCol="1" anchor="t" anchorCtr="0" compatLnSpc="1">
            <a:prstTxWarp prst="textNoShape">
              <a:avLst/>
            </a:prstTxWarp>
          </a:bodyPr>
          <a:lstStyle>
            <a:lvl1pPr defTabSz="175410">
              <a:defRPr sz="200">
                <a:latin typeface="Times New Roman" pitchFamily="18" charset="0"/>
                <a:ea typeface="+mn-ea"/>
                <a:cs typeface="+mn-cs"/>
              </a:defRPr>
            </a:lvl1pPr>
          </a:lstStyle>
          <a:p>
            <a:pPr>
              <a:defRPr/>
            </a:pPr>
            <a:endParaRPr lang="en-US"/>
          </a:p>
        </p:txBody>
      </p:sp>
      <p:sp>
        <p:nvSpPr>
          <p:cNvPr id="20483" name="Rectangle 3"/>
          <p:cNvSpPr>
            <a:spLocks noGrp="1" noChangeArrowheads="1"/>
          </p:cNvSpPr>
          <p:nvPr>
            <p:ph type="dt" idx="1"/>
          </p:nvPr>
        </p:nvSpPr>
        <p:spPr bwMode="auto">
          <a:xfrm>
            <a:off x="3968750" y="0"/>
            <a:ext cx="3041650" cy="469900"/>
          </a:xfrm>
          <a:prstGeom prst="rect">
            <a:avLst/>
          </a:prstGeom>
          <a:noFill/>
          <a:ln w="9525">
            <a:noFill/>
            <a:miter lim="800000"/>
            <a:headEnd/>
            <a:tailEnd/>
          </a:ln>
          <a:effectLst/>
        </p:spPr>
        <p:txBody>
          <a:bodyPr vert="horz" wrap="square" lIns="17457" tIns="8727" rIns="17457" bIns="8727" numCol="1" anchor="t" anchorCtr="0" compatLnSpc="1">
            <a:prstTxWarp prst="textNoShape">
              <a:avLst/>
            </a:prstTxWarp>
          </a:bodyPr>
          <a:lstStyle>
            <a:lvl1pPr algn="r" defTabSz="175410">
              <a:defRPr sz="200">
                <a:latin typeface="Times New Roman" pitchFamily="18" charset="0"/>
                <a:ea typeface="+mn-ea"/>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476375" y="695325"/>
            <a:ext cx="4062413"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5" name="Rectangle 5"/>
          <p:cNvSpPr>
            <a:spLocks noGrp="1" noChangeArrowheads="1"/>
          </p:cNvSpPr>
          <p:nvPr>
            <p:ph type="body" sz="quarter" idx="3"/>
          </p:nvPr>
        </p:nvSpPr>
        <p:spPr bwMode="auto">
          <a:xfrm>
            <a:off x="928688" y="4421188"/>
            <a:ext cx="5153025" cy="4179887"/>
          </a:xfrm>
          <a:prstGeom prst="rect">
            <a:avLst/>
          </a:prstGeom>
          <a:noFill/>
          <a:ln w="9525">
            <a:noFill/>
            <a:miter lim="800000"/>
            <a:headEnd/>
            <a:tailEnd/>
          </a:ln>
          <a:effectLst/>
        </p:spPr>
        <p:txBody>
          <a:bodyPr vert="horz" wrap="square" lIns="17457" tIns="8727" rIns="17457" bIns="872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486" name="Rectangle 6"/>
          <p:cNvSpPr>
            <a:spLocks noGrp="1" noChangeArrowheads="1"/>
          </p:cNvSpPr>
          <p:nvPr>
            <p:ph type="ftr" sz="quarter" idx="4"/>
          </p:nvPr>
        </p:nvSpPr>
        <p:spPr bwMode="auto">
          <a:xfrm>
            <a:off x="0" y="8826500"/>
            <a:ext cx="3041650" cy="469900"/>
          </a:xfrm>
          <a:prstGeom prst="rect">
            <a:avLst/>
          </a:prstGeom>
          <a:noFill/>
          <a:ln w="9525">
            <a:noFill/>
            <a:miter lim="800000"/>
            <a:headEnd/>
            <a:tailEnd/>
          </a:ln>
          <a:effectLst/>
        </p:spPr>
        <p:txBody>
          <a:bodyPr vert="horz" wrap="square" lIns="17457" tIns="8727" rIns="17457" bIns="8727" numCol="1" anchor="b" anchorCtr="0" compatLnSpc="1">
            <a:prstTxWarp prst="textNoShape">
              <a:avLst/>
            </a:prstTxWarp>
          </a:bodyPr>
          <a:lstStyle>
            <a:lvl1pPr defTabSz="175410">
              <a:defRPr sz="200">
                <a:latin typeface="Times New Roman" pitchFamily="18" charset="0"/>
                <a:ea typeface="+mn-ea"/>
                <a:cs typeface="+mn-cs"/>
              </a:defRPr>
            </a:lvl1pPr>
          </a:lstStyle>
          <a:p>
            <a:pPr>
              <a:defRPr/>
            </a:pPr>
            <a:endParaRPr lang="en-US"/>
          </a:p>
        </p:txBody>
      </p:sp>
      <p:sp>
        <p:nvSpPr>
          <p:cNvPr id="20487" name="Rectangle 7"/>
          <p:cNvSpPr>
            <a:spLocks noGrp="1" noChangeArrowheads="1"/>
          </p:cNvSpPr>
          <p:nvPr>
            <p:ph type="sldNum" sz="quarter" idx="5"/>
          </p:nvPr>
        </p:nvSpPr>
        <p:spPr bwMode="auto">
          <a:xfrm>
            <a:off x="3968750" y="8826500"/>
            <a:ext cx="3041650" cy="469900"/>
          </a:xfrm>
          <a:prstGeom prst="rect">
            <a:avLst/>
          </a:prstGeom>
          <a:noFill/>
          <a:ln w="9525">
            <a:noFill/>
            <a:miter lim="800000"/>
            <a:headEnd/>
            <a:tailEnd/>
          </a:ln>
          <a:effectLst/>
        </p:spPr>
        <p:txBody>
          <a:bodyPr vert="horz" wrap="square" lIns="17457" tIns="8727" rIns="17457" bIns="8727" numCol="1" anchor="b" anchorCtr="0" compatLnSpc="1">
            <a:prstTxWarp prst="textNoShape">
              <a:avLst/>
            </a:prstTxWarp>
          </a:bodyPr>
          <a:lstStyle>
            <a:lvl1pPr algn="r" defTabSz="174625">
              <a:defRPr sz="200"/>
            </a:lvl1pPr>
          </a:lstStyle>
          <a:p>
            <a:fld id="{DAEF0E61-9DB2-45D2-965E-C203881BB66F}" type="slidenum">
              <a:rPr lang="en-US" altLang="en-US"/>
              <a:pPr/>
              <a:t>‹#›</a:t>
            </a:fld>
            <a:endParaRPr lang="en-US" altLang="en-US"/>
          </a:p>
        </p:txBody>
      </p:sp>
    </p:spTree>
    <p:extLst>
      <p:ext uri="{BB962C8B-B14F-4D97-AF65-F5344CB8AC3E}">
        <p14:creationId xmlns:p14="http://schemas.microsoft.com/office/powerpoint/2010/main" val="10928202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746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1pPr>
            <a:lvl2pPr marL="758825" indent="-292100" defTabSz="1746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2pPr>
            <a:lvl3pPr marL="1168400" indent="-233363" defTabSz="1746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3pPr>
            <a:lvl4pPr marL="1636713" indent="-233363" defTabSz="1746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4pPr>
            <a:lvl5pPr marL="2103438" indent="-233363" defTabSz="174625"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5pPr>
            <a:lvl6pPr marL="2560638" indent="-233363" defTabSz="1746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3017838" indent="-233363" defTabSz="1746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75038" indent="-233363" defTabSz="1746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932238" indent="-233363" defTabSz="174625"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pPr>
            <a:fld id="{46948510-E1BE-4F02-B4BD-2503548D7C44}" type="slidenum">
              <a:rPr lang="en-US" altLang="en-US" sz="200"/>
              <a:pPr eaLnBrk="1" hangingPunct="1">
                <a:spcBef>
                  <a:spcPct val="0"/>
                </a:spcBef>
              </a:pPr>
              <a:t>1</a:t>
            </a:fld>
            <a:endParaRPr lang="en-US" altLang="en-US" sz="20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307437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5387342"/>
            <a:ext cx="28803600" cy="11460480"/>
          </a:xfrm>
        </p:spPr>
        <p:txBody>
          <a:bodyPr anchor="b"/>
          <a:lstStyle>
            <a:lvl1pPr algn="ctr">
              <a:defRPr sz="18900"/>
            </a:lvl1pPr>
          </a:lstStyle>
          <a:p>
            <a:r>
              <a:rPr lang="en-US"/>
              <a:t>Click to edit Master title style</a:t>
            </a:r>
          </a:p>
        </p:txBody>
      </p:sp>
      <p:sp>
        <p:nvSpPr>
          <p:cNvPr id="3" name="Subtitle 2"/>
          <p:cNvSpPr>
            <a:spLocks noGrp="1"/>
          </p:cNvSpPr>
          <p:nvPr>
            <p:ph type="subTitle" idx="1"/>
          </p:nvPr>
        </p:nvSpPr>
        <p:spPr>
          <a:xfrm>
            <a:off x="4800600" y="17289782"/>
            <a:ext cx="28803600" cy="7947658"/>
          </a:xfrm>
        </p:spPr>
        <p:txBody>
          <a:bodyPr/>
          <a:lstStyle>
            <a:lvl1pPr marL="0" indent="0" algn="ctr">
              <a:buNone/>
              <a:defRPr sz="7560"/>
            </a:lvl1pPr>
            <a:lvl2pPr marL="1440180" indent="0" algn="ctr">
              <a:buNone/>
              <a:defRPr sz="6300"/>
            </a:lvl2pPr>
            <a:lvl3pPr marL="2880360" indent="0" algn="ctr">
              <a:buNone/>
              <a:defRPr sz="5670"/>
            </a:lvl3pPr>
            <a:lvl4pPr marL="4320540" indent="0" algn="ctr">
              <a:buNone/>
              <a:defRPr sz="5040"/>
            </a:lvl4pPr>
            <a:lvl5pPr marL="5760720" indent="0" algn="ctr">
              <a:buNone/>
              <a:defRPr sz="5040"/>
            </a:lvl5pPr>
            <a:lvl6pPr marL="7200900" indent="0" algn="ctr">
              <a:buNone/>
              <a:defRPr sz="5040"/>
            </a:lvl6pPr>
            <a:lvl7pPr marL="8641080" indent="0" algn="ctr">
              <a:buNone/>
              <a:defRPr sz="5040"/>
            </a:lvl7pPr>
            <a:lvl8pPr marL="10081260" indent="0" algn="ctr">
              <a:buNone/>
              <a:defRPr sz="5040"/>
            </a:lvl8pPr>
            <a:lvl9pPr marL="11521440" indent="0" algn="ctr">
              <a:buNone/>
              <a:defRPr sz="5040"/>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9D85011-8E28-4116-B330-954FFBA144E8}" type="slidenum">
              <a:rPr lang="en-US" altLang="en-US" smtClean="0"/>
              <a:pPr/>
              <a:t>‹#›</a:t>
            </a:fld>
            <a:endParaRPr lang="en-US" altLang="en-US"/>
          </a:p>
        </p:txBody>
      </p:sp>
    </p:spTree>
    <p:extLst>
      <p:ext uri="{BB962C8B-B14F-4D97-AF65-F5344CB8AC3E}">
        <p14:creationId xmlns:p14="http://schemas.microsoft.com/office/powerpoint/2010/main" val="1520398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6246E81D-CB10-4960-A0C0-0DAD4A9161FE}" type="slidenum">
              <a:rPr lang="en-US" altLang="en-US" smtClean="0"/>
              <a:pPr/>
              <a:t>‹#›</a:t>
            </a:fld>
            <a:endParaRPr lang="en-US" altLang="en-US"/>
          </a:p>
        </p:txBody>
      </p:sp>
    </p:spTree>
    <p:extLst>
      <p:ext uri="{BB962C8B-B14F-4D97-AF65-F5344CB8AC3E}">
        <p14:creationId xmlns:p14="http://schemas.microsoft.com/office/powerpoint/2010/main" val="2705046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483435" y="1752600"/>
            <a:ext cx="8281035" cy="2789682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640330" y="1752600"/>
            <a:ext cx="24363045"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2B51E29-A0B4-48B1-8387-A57664F58F11}" type="slidenum">
              <a:rPr lang="en-US" altLang="en-US" smtClean="0"/>
              <a:pPr/>
              <a:t>‹#›</a:t>
            </a:fld>
            <a:endParaRPr lang="en-US" altLang="en-US"/>
          </a:p>
        </p:txBody>
      </p:sp>
    </p:spTree>
    <p:extLst>
      <p:ext uri="{BB962C8B-B14F-4D97-AF65-F5344CB8AC3E}">
        <p14:creationId xmlns:p14="http://schemas.microsoft.com/office/powerpoint/2010/main" val="2670054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919938" y="1317625"/>
            <a:ext cx="34564926" cy="5486400"/>
          </a:xfrm>
        </p:spPr>
        <p:txBody>
          <a:bodyPr/>
          <a:lstStyle/>
          <a:p>
            <a:r>
              <a:rPr lang="en-US"/>
              <a:t>Click to edit Master title style</a:t>
            </a:r>
          </a:p>
        </p:txBody>
      </p:sp>
      <p:sp>
        <p:nvSpPr>
          <p:cNvPr id="3" name="Table Placeholder 2"/>
          <p:cNvSpPr>
            <a:spLocks noGrp="1"/>
          </p:cNvSpPr>
          <p:nvPr>
            <p:ph type="tbl" idx="1"/>
          </p:nvPr>
        </p:nvSpPr>
        <p:spPr>
          <a:xfrm>
            <a:off x="1919938" y="7680325"/>
            <a:ext cx="34564926" cy="21724938"/>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DF92141-7042-4A5C-98C1-58C52121F9A9}" type="slidenum">
              <a:rPr lang="en-US" altLang="en-US"/>
              <a:pPr/>
              <a:t>‹#›</a:t>
            </a:fld>
            <a:endParaRPr lang="en-US" altLang="en-US"/>
          </a:p>
        </p:txBody>
      </p:sp>
    </p:spTree>
    <p:extLst>
      <p:ext uri="{BB962C8B-B14F-4D97-AF65-F5344CB8AC3E}">
        <p14:creationId xmlns:p14="http://schemas.microsoft.com/office/powerpoint/2010/main" val="3332073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5859215-1DFB-43D6-B7C3-93B37A6F3B65}" type="slidenum">
              <a:rPr lang="en-US" altLang="en-US" smtClean="0"/>
              <a:pPr/>
              <a:t>‹#›</a:t>
            </a:fld>
            <a:endParaRPr lang="en-US" altLang="en-US"/>
          </a:p>
        </p:txBody>
      </p:sp>
    </p:spTree>
    <p:extLst>
      <p:ext uri="{BB962C8B-B14F-4D97-AF65-F5344CB8AC3E}">
        <p14:creationId xmlns:p14="http://schemas.microsoft.com/office/powerpoint/2010/main" val="3236728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20328" y="8206745"/>
            <a:ext cx="33124140" cy="13693138"/>
          </a:xfrm>
        </p:spPr>
        <p:txBody>
          <a:bodyPr anchor="b"/>
          <a:lstStyle>
            <a:lvl1pPr>
              <a:defRPr sz="18900"/>
            </a:lvl1pPr>
          </a:lstStyle>
          <a:p>
            <a:r>
              <a:rPr lang="en-US"/>
              <a:t>Click to edit Master title style</a:t>
            </a:r>
          </a:p>
        </p:txBody>
      </p:sp>
      <p:sp>
        <p:nvSpPr>
          <p:cNvPr id="3" name="Text Placeholder 2"/>
          <p:cNvSpPr>
            <a:spLocks noGrp="1"/>
          </p:cNvSpPr>
          <p:nvPr>
            <p:ph type="body" idx="1"/>
          </p:nvPr>
        </p:nvSpPr>
        <p:spPr>
          <a:xfrm>
            <a:off x="2620328" y="22029425"/>
            <a:ext cx="33124140" cy="7200898"/>
          </a:xfrm>
        </p:spPr>
        <p:txBody>
          <a:bodyPr/>
          <a:lstStyle>
            <a:lvl1pPr marL="0" indent="0">
              <a:buNone/>
              <a:defRPr sz="7560">
                <a:solidFill>
                  <a:schemeClr val="tx1">
                    <a:tint val="75000"/>
                  </a:schemeClr>
                </a:solidFill>
              </a:defRPr>
            </a:lvl1pPr>
            <a:lvl2pPr marL="1440180" indent="0">
              <a:buNone/>
              <a:defRPr sz="6300">
                <a:solidFill>
                  <a:schemeClr val="tx1">
                    <a:tint val="75000"/>
                  </a:schemeClr>
                </a:solidFill>
              </a:defRPr>
            </a:lvl2pPr>
            <a:lvl3pPr marL="2880360" indent="0">
              <a:buNone/>
              <a:defRPr sz="5670">
                <a:solidFill>
                  <a:schemeClr val="tx1">
                    <a:tint val="75000"/>
                  </a:schemeClr>
                </a:solidFill>
              </a:defRPr>
            </a:lvl3pPr>
            <a:lvl4pPr marL="4320540" indent="0">
              <a:buNone/>
              <a:defRPr sz="5040">
                <a:solidFill>
                  <a:schemeClr val="tx1">
                    <a:tint val="75000"/>
                  </a:schemeClr>
                </a:solidFill>
              </a:defRPr>
            </a:lvl4pPr>
            <a:lvl5pPr marL="5760720" indent="0">
              <a:buNone/>
              <a:defRPr sz="5040">
                <a:solidFill>
                  <a:schemeClr val="tx1">
                    <a:tint val="75000"/>
                  </a:schemeClr>
                </a:solidFill>
              </a:defRPr>
            </a:lvl5pPr>
            <a:lvl6pPr marL="7200900" indent="0">
              <a:buNone/>
              <a:defRPr sz="5040">
                <a:solidFill>
                  <a:schemeClr val="tx1">
                    <a:tint val="75000"/>
                  </a:schemeClr>
                </a:solidFill>
              </a:defRPr>
            </a:lvl6pPr>
            <a:lvl7pPr marL="8641080" indent="0">
              <a:buNone/>
              <a:defRPr sz="5040">
                <a:solidFill>
                  <a:schemeClr val="tx1">
                    <a:tint val="75000"/>
                  </a:schemeClr>
                </a:solidFill>
              </a:defRPr>
            </a:lvl7pPr>
            <a:lvl8pPr marL="10081260" indent="0">
              <a:buNone/>
              <a:defRPr sz="5040">
                <a:solidFill>
                  <a:schemeClr val="tx1">
                    <a:tint val="75000"/>
                  </a:schemeClr>
                </a:solidFill>
              </a:defRPr>
            </a:lvl8pPr>
            <a:lvl9pPr marL="11521440" indent="0">
              <a:buNone/>
              <a:defRPr sz="50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CEA256C-A985-4E2C-B24B-8DAC1390BA8A}" type="slidenum">
              <a:rPr lang="en-US" altLang="en-US" smtClean="0"/>
              <a:pPr/>
              <a:t>‹#›</a:t>
            </a:fld>
            <a:endParaRPr lang="en-US" altLang="en-US"/>
          </a:p>
        </p:txBody>
      </p:sp>
    </p:spTree>
    <p:extLst>
      <p:ext uri="{BB962C8B-B14F-4D97-AF65-F5344CB8AC3E}">
        <p14:creationId xmlns:p14="http://schemas.microsoft.com/office/powerpoint/2010/main" val="713529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640330" y="8763000"/>
            <a:ext cx="1632204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9442430" y="8763000"/>
            <a:ext cx="1632204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3A9870C-1381-4E1F-B6E7-54C9C4AAC1FC}" type="slidenum">
              <a:rPr lang="en-US" altLang="en-US" smtClean="0"/>
              <a:pPr/>
              <a:t>‹#›</a:t>
            </a:fld>
            <a:endParaRPr lang="en-US" altLang="en-US"/>
          </a:p>
        </p:txBody>
      </p:sp>
    </p:spTree>
    <p:extLst>
      <p:ext uri="{BB962C8B-B14F-4D97-AF65-F5344CB8AC3E}">
        <p14:creationId xmlns:p14="http://schemas.microsoft.com/office/powerpoint/2010/main" val="3537509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45332" y="1752603"/>
            <a:ext cx="33124140" cy="6362702"/>
          </a:xfrm>
        </p:spPr>
        <p:txBody>
          <a:bodyPr/>
          <a:lstStyle/>
          <a:p>
            <a:r>
              <a:rPr lang="en-US"/>
              <a:t>Click to edit Master title style</a:t>
            </a:r>
          </a:p>
        </p:txBody>
      </p:sp>
      <p:sp>
        <p:nvSpPr>
          <p:cNvPr id="3" name="Text Placeholder 2"/>
          <p:cNvSpPr>
            <a:spLocks noGrp="1"/>
          </p:cNvSpPr>
          <p:nvPr>
            <p:ph type="body" idx="1"/>
          </p:nvPr>
        </p:nvSpPr>
        <p:spPr>
          <a:xfrm>
            <a:off x="2645334" y="8069582"/>
            <a:ext cx="16247029" cy="3954778"/>
          </a:xfrm>
        </p:spPr>
        <p:txBody>
          <a:bodyPr anchor="b"/>
          <a:lstStyle>
            <a:lvl1pPr marL="0" indent="0">
              <a:buNone/>
              <a:defRPr sz="7560" b="1"/>
            </a:lvl1pPr>
            <a:lvl2pPr marL="1440180" indent="0">
              <a:buNone/>
              <a:defRPr sz="6300" b="1"/>
            </a:lvl2pPr>
            <a:lvl3pPr marL="2880360" indent="0">
              <a:buNone/>
              <a:defRPr sz="5670" b="1"/>
            </a:lvl3pPr>
            <a:lvl4pPr marL="4320540" indent="0">
              <a:buNone/>
              <a:defRPr sz="5040" b="1"/>
            </a:lvl4pPr>
            <a:lvl5pPr marL="5760720" indent="0">
              <a:buNone/>
              <a:defRPr sz="5040" b="1"/>
            </a:lvl5pPr>
            <a:lvl6pPr marL="7200900" indent="0">
              <a:buNone/>
              <a:defRPr sz="5040" b="1"/>
            </a:lvl6pPr>
            <a:lvl7pPr marL="8641080" indent="0">
              <a:buNone/>
              <a:defRPr sz="5040" b="1"/>
            </a:lvl7pPr>
            <a:lvl8pPr marL="10081260" indent="0">
              <a:buNone/>
              <a:defRPr sz="5040" b="1"/>
            </a:lvl8pPr>
            <a:lvl9pPr marL="11521440" indent="0">
              <a:buNone/>
              <a:defRPr sz="5040" b="1"/>
            </a:lvl9pPr>
          </a:lstStyle>
          <a:p>
            <a:pPr lvl="0"/>
            <a:r>
              <a:rPr lang="en-US"/>
              <a:t>Click to edit Master text styles</a:t>
            </a:r>
          </a:p>
        </p:txBody>
      </p:sp>
      <p:sp>
        <p:nvSpPr>
          <p:cNvPr id="4" name="Content Placeholder 3"/>
          <p:cNvSpPr>
            <a:spLocks noGrp="1"/>
          </p:cNvSpPr>
          <p:nvPr>
            <p:ph sz="half" idx="2"/>
          </p:nvPr>
        </p:nvSpPr>
        <p:spPr>
          <a:xfrm>
            <a:off x="2645334" y="12024360"/>
            <a:ext cx="16247029"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9442430" y="8069582"/>
            <a:ext cx="16327042" cy="3954778"/>
          </a:xfrm>
        </p:spPr>
        <p:txBody>
          <a:bodyPr anchor="b"/>
          <a:lstStyle>
            <a:lvl1pPr marL="0" indent="0">
              <a:buNone/>
              <a:defRPr sz="7560" b="1"/>
            </a:lvl1pPr>
            <a:lvl2pPr marL="1440180" indent="0">
              <a:buNone/>
              <a:defRPr sz="6300" b="1"/>
            </a:lvl2pPr>
            <a:lvl3pPr marL="2880360" indent="0">
              <a:buNone/>
              <a:defRPr sz="5670" b="1"/>
            </a:lvl3pPr>
            <a:lvl4pPr marL="4320540" indent="0">
              <a:buNone/>
              <a:defRPr sz="5040" b="1"/>
            </a:lvl4pPr>
            <a:lvl5pPr marL="5760720" indent="0">
              <a:buNone/>
              <a:defRPr sz="5040" b="1"/>
            </a:lvl5pPr>
            <a:lvl6pPr marL="7200900" indent="0">
              <a:buNone/>
              <a:defRPr sz="5040" b="1"/>
            </a:lvl6pPr>
            <a:lvl7pPr marL="8641080" indent="0">
              <a:buNone/>
              <a:defRPr sz="5040" b="1"/>
            </a:lvl7pPr>
            <a:lvl8pPr marL="10081260" indent="0">
              <a:buNone/>
              <a:defRPr sz="5040" b="1"/>
            </a:lvl8pPr>
            <a:lvl9pPr marL="11521440" indent="0">
              <a:buNone/>
              <a:defRPr sz="5040" b="1"/>
            </a:lvl9pPr>
          </a:lstStyle>
          <a:p>
            <a:pPr lvl="0"/>
            <a:r>
              <a:rPr lang="en-US"/>
              <a:t>Click to edit Master text styles</a:t>
            </a:r>
          </a:p>
        </p:txBody>
      </p:sp>
      <p:sp>
        <p:nvSpPr>
          <p:cNvPr id="6" name="Content Placeholder 5"/>
          <p:cNvSpPr>
            <a:spLocks noGrp="1"/>
          </p:cNvSpPr>
          <p:nvPr>
            <p:ph sz="quarter" idx="4"/>
          </p:nvPr>
        </p:nvSpPr>
        <p:spPr>
          <a:xfrm>
            <a:off x="19442430" y="12024360"/>
            <a:ext cx="1632704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1BE68F4E-35A4-480B-8289-BAB0A0384FB2}" type="slidenum">
              <a:rPr lang="en-US" altLang="en-US" smtClean="0"/>
              <a:pPr/>
              <a:t>‹#›</a:t>
            </a:fld>
            <a:endParaRPr lang="en-US" altLang="en-US"/>
          </a:p>
        </p:txBody>
      </p:sp>
    </p:spTree>
    <p:extLst>
      <p:ext uri="{BB962C8B-B14F-4D97-AF65-F5344CB8AC3E}">
        <p14:creationId xmlns:p14="http://schemas.microsoft.com/office/powerpoint/2010/main" val="2637467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AB034934-0599-441F-8E6F-267B477478FB}" type="slidenum">
              <a:rPr lang="en-US" altLang="en-US" smtClean="0"/>
              <a:pPr/>
              <a:t>‹#›</a:t>
            </a:fld>
            <a:endParaRPr lang="en-US" altLang="en-US"/>
          </a:p>
        </p:txBody>
      </p:sp>
    </p:spTree>
    <p:extLst>
      <p:ext uri="{BB962C8B-B14F-4D97-AF65-F5344CB8AC3E}">
        <p14:creationId xmlns:p14="http://schemas.microsoft.com/office/powerpoint/2010/main" val="698909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6EB98D87-97D3-4C0D-A599-B46313490688}" type="slidenum">
              <a:rPr lang="en-US" altLang="en-US" smtClean="0"/>
              <a:pPr/>
              <a:t>‹#›</a:t>
            </a:fld>
            <a:endParaRPr lang="en-US" altLang="en-US"/>
          </a:p>
        </p:txBody>
      </p:sp>
    </p:spTree>
    <p:extLst>
      <p:ext uri="{BB962C8B-B14F-4D97-AF65-F5344CB8AC3E}">
        <p14:creationId xmlns:p14="http://schemas.microsoft.com/office/powerpoint/2010/main" val="3615239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45334" y="2194560"/>
            <a:ext cx="12386547" cy="7680960"/>
          </a:xfrm>
        </p:spPr>
        <p:txBody>
          <a:bodyPr anchor="b"/>
          <a:lstStyle>
            <a:lvl1pPr>
              <a:defRPr sz="10080"/>
            </a:lvl1pPr>
          </a:lstStyle>
          <a:p>
            <a:r>
              <a:rPr lang="en-US"/>
              <a:t>Click to edit Master title style</a:t>
            </a:r>
          </a:p>
        </p:txBody>
      </p:sp>
      <p:sp>
        <p:nvSpPr>
          <p:cNvPr id="3" name="Content Placeholder 2"/>
          <p:cNvSpPr>
            <a:spLocks noGrp="1"/>
          </p:cNvSpPr>
          <p:nvPr>
            <p:ph idx="1"/>
          </p:nvPr>
        </p:nvSpPr>
        <p:spPr>
          <a:xfrm>
            <a:off x="16327042" y="4739642"/>
            <a:ext cx="19442430" cy="23393400"/>
          </a:xfrm>
        </p:spPr>
        <p:txBody>
          <a:bodyPr/>
          <a:lstStyle>
            <a:lvl1pPr>
              <a:defRPr sz="10080"/>
            </a:lvl1pPr>
            <a:lvl2pPr>
              <a:defRPr sz="8820"/>
            </a:lvl2pPr>
            <a:lvl3pPr>
              <a:defRPr sz="7560"/>
            </a:lvl3pPr>
            <a:lvl4pPr>
              <a:defRPr sz="6300"/>
            </a:lvl4pPr>
            <a:lvl5pPr>
              <a:defRPr sz="6300"/>
            </a:lvl5pPr>
            <a:lvl6pPr>
              <a:defRPr sz="6300"/>
            </a:lvl6pPr>
            <a:lvl7pPr>
              <a:defRPr sz="6300"/>
            </a:lvl7pPr>
            <a:lvl8pPr>
              <a:defRPr sz="6300"/>
            </a:lvl8pPr>
            <a:lvl9pPr>
              <a:defRPr sz="6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645334" y="9875520"/>
            <a:ext cx="12386547" cy="18295622"/>
          </a:xfrm>
        </p:spPr>
        <p:txBody>
          <a:bodyPr/>
          <a:lstStyle>
            <a:lvl1pPr marL="0" indent="0">
              <a:buNone/>
              <a:defRPr sz="5040"/>
            </a:lvl1pPr>
            <a:lvl2pPr marL="1440180" indent="0">
              <a:buNone/>
              <a:defRPr sz="4410"/>
            </a:lvl2pPr>
            <a:lvl3pPr marL="2880360" indent="0">
              <a:buNone/>
              <a:defRPr sz="3780"/>
            </a:lvl3pPr>
            <a:lvl4pPr marL="4320540" indent="0">
              <a:buNone/>
              <a:defRPr sz="3150"/>
            </a:lvl4pPr>
            <a:lvl5pPr marL="5760720" indent="0">
              <a:buNone/>
              <a:defRPr sz="3150"/>
            </a:lvl5pPr>
            <a:lvl6pPr marL="7200900" indent="0">
              <a:buNone/>
              <a:defRPr sz="3150"/>
            </a:lvl6pPr>
            <a:lvl7pPr marL="8641080" indent="0">
              <a:buNone/>
              <a:defRPr sz="3150"/>
            </a:lvl7pPr>
            <a:lvl8pPr marL="10081260" indent="0">
              <a:buNone/>
              <a:defRPr sz="3150"/>
            </a:lvl8pPr>
            <a:lvl9pPr marL="11521440" indent="0">
              <a:buNone/>
              <a:defRPr sz="31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B32FE38-5197-4685-97C2-F829D0CBB6DE}" type="slidenum">
              <a:rPr lang="en-US" altLang="en-US" smtClean="0"/>
              <a:pPr/>
              <a:t>‹#›</a:t>
            </a:fld>
            <a:endParaRPr lang="en-US" altLang="en-US"/>
          </a:p>
        </p:txBody>
      </p:sp>
    </p:spTree>
    <p:extLst>
      <p:ext uri="{BB962C8B-B14F-4D97-AF65-F5344CB8AC3E}">
        <p14:creationId xmlns:p14="http://schemas.microsoft.com/office/powerpoint/2010/main" val="3190677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45334" y="2194560"/>
            <a:ext cx="12386547" cy="7680960"/>
          </a:xfrm>
        </p:spPr>
        <p:txBody>
          <a:bodyPr anchor="b"/>
          <a:lstStyle>
            <a:lvl1pPr>
              <a:defRPr sz="10080"/>
            </a:lvl1pPr>
          </a:lstStyle>
          <a:p>
            <a:r>
              <a:rPr lang="en-US"/>
              <a:t>Click to edit Master title style</a:t>
            </a:r>
          </a:p>
        </p:txBody>
      </p:sp>
      <p:sp>
        <p:nvSpPr>
          <p:cNvPr id="3" name="Picture Placeholder 2"/>
          <p:cNvSpPr>
            <a:spLocks noGrp="1"/>
          </p:cNvSpPr>
          <p:nvPr>
            <p:ph type="pic" idx="1"/>
          </p:nvPr>
        </p:nvSpPr>
        <p:spPr>
          <a:xfrm>
            <a:off x="16327042" y="4739642"/>
            <a:ext cx="19442430" cy="23393400"/>
          </a:xfrm>
        </p:spPr>
        <p:txBody>
          <a:bodyPr/>
          <a:lstStyle>
            <a:lvl1pPr marL="0" indent="0">
              <a:buNone/>
              <a:defRPr sz="10080"/>
            </a:lvl1pPr>
            <a:lvl2pPr marL="1440180" indent="0">
              <a:buNone/>
              <a:defRPr sz="8820"/>
            </a:lvl2pPr>
            <a:lvl3pPr marL="2880360" indent="0">
              <a:buNone/>
              <a:defRPr sz="7560"/>
            </a:lvl3pPr>
            <a:lvl4pPr marL="4320540" indent="0">
              <a:buNone/>
              <a:defRPr sz="6300"/>
            </a:lvl4pPr>
            <a:lvl5pPr marL="5760720" indent="0">
              <a:buNone/>
              <a:defRPr sz="6300"/>
            </a:lvl5pPr>
            <a:lvl6pPr marL="7200900" indent="0">
              <a:buNone/>
              <a:defRPr sz="6300"/>
            </a:lvl6pPr>
            <a:lvl7pPr marL="8641080" indent="0">
              <a:buNone/>
              <a:defRPr sz="6300"/>
            </a:lvl7pPr>
            <a:lvl8pPr marL="10081260" indent="0">
              <a:buNone/>
              <a:defRPr sz="6300"/>
            </a:lvl8pPr>
            <a:lvl9pPr marL="11521440" indent="0">
              <a:buNone/>
              <a:defRPr sz="6300"/>
            </a:lvl9pPr>
          </a:lstStyle>
          <a:p>
            <a:endParaRPr lang="en-US"/>
          </a:p>
        </p:txBody>
      </p:sp>
      <p:sp>
        <p:nvSpPr>
          <p:cNvPr id="4" name="Text Placeholder 3"/>
          <p:cNvSpPr>
            <a:spLocks noGrp="1"/>
          </p:cNvSpPr>
          <p:nvPr>
            <p:ph type="body" sz="half" idx="2"/>
          </p:nvPr>
        </p:nvSpPr>
        <p:spPr>
          <a:xfrm>
            <a:off x="2645334" y="9875520"/>
            <a:ext cx="12386547" cy="18295622"/>
          </a:xfrm>
        </p:spPr>
        <p:txBody>
          <a:bodyPr/>
          <a:lstStyle>
            <a:lvl1pPr marL="0" indent="0">
              <a:buNone/>
              <a:defRPr sz="5040"/>
            </a:lvl1pPr>
            <a:lvl2pPr marL="1440180" indent="0">
              <a:buNone/>
              <a:defRPr sz="4410"/>
            </a:lvl2pPr>
            <a:lvl3pPr marL="2880360" indent="0">
              <a:buNone/>
              <a:defRPr sz="3780"/>
            </a:lvl3pPr>
            <a:lvl4pPr marL="4320540" indent="0">
              <a:buNone/>
              <a:defRPr sz="3150"/>
            </a:lvl4pPr>
            <a:lvl5pPr marL="5760720" indent="0">
              <a:buNone/>
              <a:defRPr sz="3150"/>
            </a:lvl5pPr>
            <a:lvl6pPr marL="7200900" indent="0">
              <a:buNone/>
              <a:defRPr sz="3150"/>
            </a:lvl6pPr>
            <a:lvl7pPr marL="8641080" indent="0">
              <a:buNone/>
              <a:defRPr sz="3150"/>
            </a:lvl7pPr>
            <a:lvl8pPr marL="10081260" indent="0">
              <a:buNone/>
              <a:defRPr sz="3150"/>
            </a:lvl8pPr>
            <a:lvl9pPr marL="11521440" indent="0">
              <a:buNone/>
              <a:defRPr sz="31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27649605-C37F-448D-9A42-F6970AA6C629}" type="slidenum">
              <a:rPr lang="en-US" altLang="en-US" smtClean="0"/>
              <a:pPr/>
              <a:t>‹#›</a:t>
            </a:fld>
            <a:endParaRPr lang="en-US" altLang="en-US"/>
          </a:p>
        </p:txBody>
      </p:sp>
    </p:spTree>
    <p:extLst>
      <p:ext uri="{BB962C8B-B14F-4D97-AF65-F5344CB8AC3E}">
        <p14:creationId xmlns:p14="http://schemas.microsoft.com/office/powerpoint/2010/main" val="2509160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40330" y="1752603"/>
            <a:ext cx="33124140" cy="6362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640330" y="8763000"/>
            <a:ext cx="3312414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40330" y="30510482"/>
            <a:ext cx="8641080" cy="1752600"/>
          </a:xfrm>
          <a:prstGeom prst="rect">
            <a:avLst/>
          </a:prstGeom>
        </p:spPr>
        <p:txBody>
          <a:bodyPr vert="horz" lIns="91440" tIns="45720" rIns="91440" bIns="45720" rtlCol="0" anchor="ctr"/>
          <a:lstStyle>
            <a:lvl1pPr algn="l">
              <a:defRPr sz="378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2721590" y="30510482"/>
            <a:ext cx="12961620" cy="1752600"/>
          </a:xfrm>
          <a:prstGeom prst="rect">
            <a:avLst/>
          </a:prstGeom>
        </p:spPr>
        <p:txBody>
          <a:bodyPr vert="horz" lIns="91440" tIns="45720" rIns="91440" bIns="45720" rtlCol="0" anchor="ctr"/>
          <a:lstStyle>
            <a:lvl1pPr algn="ctr">
              <a:defRPr sz="378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27123390" y="30510482"/>
            <a:ext cx="8641080" cy="1752600"/>
          </a:xfrm>
          <a:prstGeom prst="rect">
            <a:avLst/>
          </a:prstGeom>
        </p:spPr>
        <p:txBody>
          <a:bodyPr vert="horz" lIns="91440" tIns="45720" rIns="91440" bIns="45720" rtlCol="0" anchor="ctr"/>
          <a:lstStyle>
            <a:lvl1pPr algn="r">
              <a:defRPr sz="3780">
                <a:solidFill>
                  <a:schemeClr val="tx1">
                    <a:tint val="75000"/>
                  </a:schemeClr>
                </a:solidFill>
              </a:defRPr>
            </a:lvl1pPr>
          </a:lstStyle>
          <a:p>
            <a:fld id="{2CDBBCDF-4BD4-497E-93B1-C73A24AAD274}" type="slidenum">
              <a:rPr lang="en-US" altLang="en-US" smtClean="0"/>
              <a:pPr/>
              <a:t>‹#›</a:t>
            </a:fld>
            <a:endParaRPr lang="en-US" altLang="en-US"/>
          </a:p>
        </p:txBody>
      </p:sp>
    </p:spTree>
    <p:extLst>
      <p:ext uri="{BB962C8B-B14F-4D97-AF65-F5344CB8AC3E}">
        <p14:creationId xmlns:p14="http://schemas.microsoft.com/office/powerpoint/2010/main" val="2607189089"/>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txStyles>
    <p:titleStyle>
      <a:lvl1pPr algn="l" defTabSz="2880360" rtl="0" eaLnBrk="1" latinLnBrk="0" hangingPunct="1">
        <a:lnSpc>
          <a:spcPct val="90000"/>
        </a:lnSpc>
        <a:spcBef>
          <a:spcPct val="0"/>
        </a:spcBef>
        <a:buNone/>
        <a:defRPr sz="13860" kern="1200">
          <a:solidFill>
            <a:schemeClr val="tx1"/>
          </a:solidFill>
          <a:latin typeface="+mj-lt"/>
          <a:ea typeface="+mj-ea"/>
          <a:cs typeface="+mj-cs"/>
        </a:defRPr>
      </a:lvl1pPr>
    </p:titleStyle>
    <p:bodyStyle>
      <a:lvl1pPr marL="720090" indent="-720090" algn="l" defTabSz="2880360" rtl="0" eaLnBrk="1" latinLnBrk="0" hangingPunct="1">
        <a:lnSpc>
          <a:spcPct val="90000"/>
        </a:lnSpc>
        <a:spcBef>
          <a:spcPts val="3150"/>
        </a:spcBef>
        <a:buFont typeface="Arial" panose="020B0604020202020204" pitchFamily="34" charset="0"/>
        <a:buChar char="•"/>
        <a:defRPr sz="8820" kern="1200">
          <a:solidFill>
            <a:schemeClr val="tx1"/>
          </a:solidFill>
          <a:latin typeface="+mn-lt"/>
          <a:ea typeface="+mn-ea"/>
          <a:cs typeface="+mn-cs"/>
        </a:defRPr>
      </a:lvl1pPr>
      <a:lvl2pPr marL="2160270" indent="-720090" algn="l" defTabSz="2880360" rtl="0" eaLnBrk="1" latinLnBrk="0" hangingPunct="1">
        <a:lnSpc>
          <a:spcPct val="90000"/>
        </a:lnSpc>
        <a:spcBef>
          <a:spcPts val="1575"/>
        </a:spcBef>
        <a:buFont typeface="Arial" panose="020B0604020202020204" pitchFamily="34" charset="0"/>
        <a:buChar char="•"/>
        <a:defRPr sz="7560" kern="1200">
          <a:solidFill>
            <a:schemeClr val="tx1"/>
          </a:solidFill>
          <a:latin typeface="+mn-lt"/>
          <a:ea typeface="+mn-ea"/>
          <a:cs typeface="+mn-cs"/>
        </a:defRPr>
      </a:lvl2pPr>
      <a:lvl3pPr marL="3600450" indent="-720090" algn="l" defTabSz="2880360" rtl="0" eaLnBrk="1" latinLnBrk="0" hangingPunct="1">
        <a:lnSpc>
          <a:spcPct val="90000"/>
        </a:lnSpc>
        <a:spcBef>
          <a:spcPts val="1575"/>
        </a:spcBef>
        <a:buFont typeface="Arial" panose="020B0604020202020204" pitchFamily="34" charset="0"/>
        <a:buChar char="•"/>
        <a:defRPr sz="6300" kern="1200">
          <a:solidFill>
            <a:schemeClr val="tx1"/>
          </a:solidFill>
          <a:latin typeface="+mn-lt"/>
          <a:ea typeface="+mn-ea"/>
          <a:cs typeface="+mn-cs"/>
        </a:defRPr>
      </a:lvl3pPr>
      <a:lvl4pPr marL="5040630" indent="-720090" algn="l" defTabSz="2880360" rtl="0" eaLnBrk="1" latinLnBrk="0" hangingPunct="1">
        <a:lnSpc>
          <a:spcPct val="90000"/>
        </a:lnSpc>
        <a:spcBef>
          <a:spcPts val="1575"/>
        </a:spcBef>
        <a:buFont typeface="Arial" panose="020B0604020202020204" pitchFamily="34" charset="0"/>
        <a:buChar char="•"/>
        <a:defRPr sz="5670" kern="1200">
          <a:solidFill>
            <a:schemeClr val="tx1"/>
          </a:solidFill>
          <a:latin typeface="+mn-lt"/>
          <a:ea typeface="+mn-ea"/>
          <a:cs typeface="+mn-cs"/>
        </a:defRPr>
      </a:lvl4pPr>
      <a:lvl5pPr marL="6480810" indent="-720090" algn="l" defTabSz="2880360" rtl="0" eaLnBrk="1" latinLnBrk="0" hangingPunct="1">
        <a:lnSpc>
          <a:spcPct val="90000"/>
        </a:lnSpc>
        <a:spcBef>
          <a:spcPts val="1575"/>
        </a:spcBef>
        <a:buFont typeface="Arial" panose="020B0604020202020204" pitchFamily="34" charset="0"/>
        <a:buChar char="•"/>
        <a:defRPr sz="5670" kern="1200">
          <a:solidFill>
            <a:schemeClr val="tx1"/>
          </a:solidFill>
          <a:latin typeface="+mn-lt"/>
          <a:ea typeface="+mn-ea"/>
          <a:cs typeface="+mn-cs"/>
        </a:defRPr>
      </a:lvl5pPr>
      <a:lvl6pPr marL="7920990" indent="-720090" algn="l" defTabSz="2880360" rtl="0" eaLnBrk="1" latinLnBrk="0" hangingPunct="1">
        <a:lnSpc>
          <a:spcPct val="90000"/>
        </a:lnSpc>
        <a:spcBef>
          <a:spcPts val="1575"/>
        </a:spcBef>
        <a:buFont typeface="Arial" panose="020B0604020202020204" pitchFamily="34" charset="0"/>
        <a:buChar char="•"/>
        <a:defRPr sz="5670" kern="1200">
          <a:solidFill>
            <a:schemeClr val="tx1"/>
          </a:solidFill>
          <a:latin typeface="+mn-lt"/>
          <a:ea typeface="+mn-ea"/>
          <a:cs typeface="+mn-cs"/>
        </a:defRPr>
      </a:lvl6pPr>
      <a:lvl7pPr marL="9361170" indent="-720090" algn="l" defTabSz="2880360" rtl="0" eaLnBrk="1" latinLnBrk="0" hangingPunct="1">
        <a:lnSpc>
          <a:spcPct val="90000"/>
        </a:lnSpc>
        <a:spcBef>
          <a:spcPts val="1575"/>
        </a:spcBef>
        <a:buFont typeface="Arial" panose="020B0604020202020204" pitchFamily="34" charset="0"/>
        <a:buChar char="•"/>
        <a:defRPr sz="5670" kern="1200">
          <a:solidFill>
            <a:schemeClr val="tx1"/>
          </a:solidFill>
          <a:latin typeface="+mn-lt"/>
          <a:ea typeface="+mn-ea"/>
          <a:cs typeface="+mn-cs"/>
        </a:defRPr>
      </a:lvl7pPr>
      <a:lvl8pPr marL="10801350" indent="-720090" algn="l" defTabSz="2880360" rtl="0" eaLnBrk="1" latinLnBrk="0" hangingPunct="1">
        <a:lnSpc>
          <a:spcPct val="90000"/>
        </a:lnSpc>
        <a:spcBef>
          <a:spcPts val="1575"/>
        </a:spcBef>
        <a:buFont typeface="Arial" panose="020B0604020202020204" pitchFamily="34" charset="0"/>
        <a:buChar char="•"/>
        <a:defRPr sz="5670" kern="1200">
          <a:solidFill>
            <a:schemeClr val="tx1"/>
          </a:solidFill>
          <a:latin typeface="+mn-lt"/>
          <a:ea typeface="+mn-ea"/>
          <a:cs typeface="+mn-cs"/>
        </a:defRPr>
      </a:lvl8pPr>
      <a:lvl9pPr marL="12241530" indent="-720090" algn="l" defTabSz="2880360" rtl="0" eaLnBrk="1" latinLnBrk="0" hangingPunct="1">
        <a:lnSpc>
          <a:spcPct val="90000"/>
        </a:lnSpc>
        <a:spcBef>
          <a:spcPts val="1575"/>
        </a:spcBef>
        <a:buFont typeface="Arial" panose="020B0604020202020204" pitchFamily="34" charset="0"/>
        <a:buChar char="•"/>
        <a:defRPr sz="5670" kern="1200">
          <a:solidFill>
            <a:schemeClr val="tx1"/>
          </a:solidFill>
          <a:latin typeface="+mn-lt"/>
          <a:ea typeface="+mn-ea"/>
          <a:cs typeface="+mn-cs"/>
        </a:defRPr>
      </a:lvl9pPr>
    </p:bodyStyle>
    <p:otherStyle>
      <a:defPPr>
        <a:defRPr lang="en-US"/>
      </a:defPPr>
      <a:lvl1pPr marL="0" algn="l" defTabSz="2880360" rtl="0" eaLnBrk="1" latinLnBrk="0" hangingPunct="1">
        <a:defRPr sz="5670" kern="1200">
          <a:solidFill>
            <a:schemeClr val="tx1"/>
          </a:solidFill>
          <a:latin typeface="+mn-lt"/>
          <a:ea typeface="+mn-ea"/>
          <a:cs typeface="+mn-cs"/>
        </a:defRPr>
      </a:lvl1pPr>
      <a:lvl2pPr marL="1440180" algn="l" defTabSz="2880360" rtl="0" eaLnBrk="1" latinLnBrk="0" hangingPunct="1">
        <a:defRPr sz="5670" kern="1200">
          <a:solidFill>
            <a:schemeClr val="tx1"/>
          </a:solidFill>
          <a:latin typeface="+mn-lt"/>
          <a:ea typeface="+mn-ea"/>
          <a:cs typeface="+mn-cs"/>
        </a:defRPr>
      </a:lvl2pPr>
      <a:lvl3pPr marL="2880360" algn="l" defTabSz="2880360" rtl="0" eaLnBrk="1" latinLnBrk="0" hangingPunct="1">
        <a:defRPr sz="5670" kern="1200">
          <a:solidFill>
            <a:schemeClr val="tx1"/>
          </a:solidFill>
          <a:latin typeface="+mn-lt"/>
          <a:ea typeface="+mn-ea"/>
          <a:cs typeface="+mn-cs"/>
        </a:defRPr>
      </a:lvl3pPr>
      <a:lvl4pPr marL="4320540" algn="l" defTabSz="2880360" rtl="0" eaLnBrk="1" latinLnBrk="0" hangingPunct="1">
        <a:defRPr sz="5670" kern="1200">
          <a:solidFill>
            <a:schemeClr val="tx1"/>
          </a:solidFill>
          <a:latin typeface="+mn-lt"/>
          <a:ea typeface="+mn-ea"/>
          <a:cs typeface="+mn-cs"/>
        </a:defRPr>
      </a:lvl4pPr>
      <a:lvl5pPr marL="5760720" algn="l" defTabSz="2880360" rtl="0" eaLnBrk="1" latinLnBrk="0" hangingPunct="1">
        <a:defRPr sz="5670" kern="1200">
          <a:solidFill>
            <a:schemeClr val="tx1"/>
          </a:solidFill>
          <a:latin typeface="+mn-lt"/>
          <a:ea typeface="+mn-ea"/>
          <a:cs typeface="+mn-cs"/>
        </a:defRPr>
      </a:lvl5pPr>
      <a:lvl6pPr marL="7200900" algn="l" defTabSz="2880360" rtl="0" eaLnBrk="1" latinLnBrk="0" hangingPunct="1">
        <a:defRPr sz="5670" kern="1200">
          <a:solidFill>
            <a:schemeClr val="tx1"/>
          </a:solidFill>
          <a:latin typeface="+mn-lt"/>
          <a:ea typeface="+mn-ea"/>
          <a:cs typeface="+mn-cs"/>
        </a:defRPr>
      </a:lvl6pPr>
      <a:lvl7pPr marL="8641080" algn="l" defTabSz="2880360" rtl="0" eaLnBrk="1" latinLnBrk="0" hangingPunct="1">
        <a:defRPr sz="5670" kern="1200">
          <a:solidFill>
            <a:schemeClr val="tx1"/>
          </a:solidFill>
          <a:latin typeface="+mn-lt"/>
          <a:ea typeface="+mn-ea"/>
          <a:cs typeface="+mn-cs"/>
        </a:defRPr>
      </a:lvl7pPr>
      <a:lvl8pPr marL="10081260" algn="l" defTabSz="2880360" rtl="0" eaLnBrk="1" latinLnBrk="0" hangingPunct="1">
        <a:defRPr sz="5670" kern="1200">
          <a:solidFill>
            <a:schemeClr val="tx1"/>
          </a:solidFill>
          <a:latin typeface="+mn-lt"/>
          <a:ea typeface="+mn-ea"/>
          <a:cs typeface="+mn-cs"/>
        </a:defRPr>
      </a:lvl8pPr>
      <a:lvl9pPr marL="11521440" algn="l" defTabSz="2880360" rtl="0" eaLnBrk="1" latinLnBrk="0" hangingPunct="1">
        <a:defRPr sz="56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lostlearning.org/" TargetMode="External"/><Relationship Id="rId3" Type="http://schemas.openxmlformats.org/officeDocument/2006/relationships/image" Target="../media/image1.tiff"/><Relationship Id="rId7" Type="http://schemas.openxmlformats.org/officeDocument/2006/relationships/hyperlink" Target="https://www.unhcr.org/figures-at-a-glance.html"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hyperlink" Target="https://www.unhcr.org/innovation/7-art-initiatives-that-are-transforming-the-lives-of-refugees/" TargetMode="External"/><Relationship Id="rId4" Type="http://schemas.openxmlformats.org/officeDocument/2006/relationships/image" Target="../media/image2.jpeg"/><Relationship Id="rId9" Type="http://schemas.openxmlformats.org/officeDocument/2006/relationships/hyperlink" Target="https://www.unicef.org/children-uproot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872711" y="24713770"/>
            <a:ext cx="12009977" cy="749092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2897246" y="8176418"/>
            <a:ext cx="24710627" cy="162837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38200" y="8224714"/>
            <a:ext cx="10972800" cy="2397998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Pentagon 22"/>
          <p:cNvSpPr/>
          <p:nvPr/>
        </p:nvSpPr>
        <p:spPr bwMode="auto">
          <a:xfrm>
            <a:off x="473074" y="-65911"/>
            <a:ext cx="10972800" cy="6858000"/>
          </a:xfrm>
          <a:custGeom>
            <a:avLst/>
            <a:gdLst>
              <a:gd name="connsiteX0" fmla="*/ 0 w 13751106"/>
              <a:gd name="connsiteY0" fmla="*/ 0 h 6720429"/>
              <a:gd name="connsiteX1" fmla="*/ 10390892 w 13751106"/>
              <a:gd name="connsiteY1" fmla="*/ 0 h 6720429"/>
              <a:gd name="connsiteX2" fmla="*/ 13751106 w 13751106"/>
              <a:gd name="connsiteY2" fmla="*/ 3360215 h 6720429"/>
              <a:gd name="connsiteX3" fmla="*/ 10390892 w 13751106"/>
              <a:gd name="connsiteY3" fmla="*/ 6720429 h 6720429"/>
              <a:gd name="connsiteX4" fmla="*/ 0 w 13751106"/>
              <a:gd name="connsiteY4" fmla="*/ 6720429 h 6720429"/>
              <a:gd name="connsiteX5" fmla="*/ 0 w 13751106"/>
              <a:gd name="connsiteY5" fmla="*/ 0 h 6720429"/>
              <a:gd name="connsiteX0" fmla="*/ 0 w 10390892"/>
              <a:gd name="connsiteY0" fmla="*/ 0 h 6720429"/>
              <a:gd name="connsiteX1" fmla="*/ 10390892 w 10390892"/>
              <a:gd name="connsiteY1" fmla="*/ 0 h 6720429"/>
              <a:gd name="connsiteX2" fmla="*/ 8638779 w 10390892"/>
              <a:gd name="connsiteY2" fmla="*/ 3152397 h 6720429"/>
              <a:gd name="connsiteX3" fmla="*/ 10390892 w 10390892"/>
              <a:gd name="connsiteY3" fmla="*/ 6720429 h 6720429"/>
              <a:gd name="connsiteX4" fmla="*/ 0 w 10390892"/>
              <a:gd name="connsiteY4" fmla="*/ 6720429 h 6720429"/>
              <a:gd name="connsiteX5" fmla="*/ 0 w 10390892"/>
              <a:gd name="connsiteY5" fmla="*/ 0 h 6720429"/>
              <a:gd name="connsiteX0" fmla="*/ 0 w 10390892"/>
              <a:gd name="connsiteY0" fmla="*/ 0 h 6720429"/>
              <a:gd name="connsiteX1" fmla="*/ 10390892 w 10390892"/>
              <a:gd name="connsiteY1" fmla="*/ 0 h 6720429"/>
              <a:gd name="connsiteX2" fmla="*/ 7225615 w 10390892"/>
              <a:gd name="connsiteY2" fmla="*/ 3110833 h 6720429"/>
              <a:gd name="connsiteX3" fmla="*/ 10390892 w 10390892"/>
              <a:gd name="connsiteY3" fmla="*/ 6720429 h 6720429"/>
              <a:gd name="connsiteX4" fmla="*/ 0 w 10390892"/>
              <a:gd name="connsiteY4" fmla="*/ 6720429 h 6720429"/>
              <a:gd name="connsiteX5" fmla="*/ 0 w 10390892"/>
              <a:gd name="connsiteY5" fmla="*/ 0 h 6720429"/>
              <a:gd name="connsiteX0" fmla="*/ 0 w 10390892"/>
              <a:gd name="connsiteY0" fmla="*/ 0 h 6720429"/>
              <a:gd name="connsiteX1" fmla="*/ 10390892 w 10390892"/>
              <a:gd name="connsiteY1" fmla="*/ 0 h 6720429"/>
              <a:gd name="connsiteX2" fmla="*/ 7017797 w 10390892"/>
              <a:gd name="connsiteY2" fmla="*/ 3609597 h 6720429"/>
              <a:gd name="connsiteX3" fmla="*/ 10390892 w 10390892"/>
              <a:gd name="connsiteY3" fmla="*/ 6720429 h 6720429"/>
              <a:gd name="connsiteX4" fmla="*/ 0 w 10390892"/>
              <a:gd name="connsiteY4" fmla="*/ 6720429 h 6720429"/>
              <a:gd name="connsiteX5" fmla="*/ 0 w 10390892"/>
              <a:gd name="connsiteY5" fmla="*/ 0 h 6720429"/>
              <a:gd name="connsiteX0" fmla="*/ 0 w 10390892"/>
              <a:gd name="connsiteY0" fmla="*/ 0 h 6720429"/>
              <a:gd name="connsiteX1" fmla="*/ 10390892 w 10390892"/>
              <a:gd name="connsiteY1" fmla="*/ 0 h 6720429"/>
              <a:gd name="connsiteX2" fmla="*/ 7142488 w 10390892"/>
              <a:gd name="connsiteY2" fmla="*/ 3235524 h 6720429"/>
              <a:gd name="connsiteX3" fmla="*/ 10390892 w 10390892"/>
              <a:gd name="connsiteY3" fmla="*/ 6720429 h 6720429"/>
              <a:gd name="connsiteX4" fmla="*/ 0 w 10390892"/>
              <a:gd name="connsiteY4" fmla="*/ 6720429 h 6720429"/>
              <a:gd name="connsiteX5" fmla="*/ 0 w 10390892"/>
              <a:gd name="connsiteY5" fmla="*/ 0 h 6720429"/>
              <a:gd name="connsiteX0" fmla="*/ 0 w 10390892"/>
              <a:gd name="connsiteY0" fmla="*/ 0 h 6720429"/>
              <a:gd name="connsiteX1" fmla="*/ 10390892 w 10390892"/>
              <a:gd name="connsiteY1" fmla="*/ 0 h 6720429"/>
              <a:gd name="connsiteX2" fmla="*/ 6976233 w 10390892"/>
              <a:gd name="connsiteY2" fmla="*/ 3443342 h 6720429"/>
              <a:gd name="connsiteX3" fmla="*/ 10390892 w 10390892"/>
              <a:gd name="connsiteY3" fmla="*/ 6720429 h 6720429"/>
              <a:gd name="connsiteX4" fmla="*/ 0 w 10390892"/>
              <a:gd name="connsiteY4" fmla="*/ 6720429 h 6720429"/>
              <a:gd name="connsiteX5" fmla="*/ 0 w 10390892"/>
              <a:gd name="connsiteY5" fmla="*/ 0 h 6720429"/>
              <a:gd name="connsiteX0" fmla="*/ 0 w 10390892"/>
              <a:gd name="connsiteY0" fmla="*/ 0 h 6720429"/>
              <a:gd name="connsiteX1" fmla="*/ 10390892 w 10390892"/>
              <a:gd name="connsiteY1" fmla="*/ 0 h 6720429"/>
              <a:gd name="connsiteX2" fmla="*/ 6934669 w 10390892"/>
              <a:gd name="connsiteY2" fmla="*/ 3277088 h 6720429"/>
              <a:gd name="connsiteX3" fmla="*/ 10390892 w 10390892"/>
              <a:gd name="connsiteY3" fmla="*/ 6720429 h 6720429"/>
              <a:gd name="connsiteX4" fmla="*/ 0 w 10390892"/>
              <a:gd name="connsiteY4" fmla="*/ 6720429 h 6720429"/>
              <a:gd name="connsiteX5" fmla="*/ 0 w 10390892"/>
              <a:gd name="connsiteY5" fmla="*/ 0 h 6720429"/>
              <a:gd name="connsiteX0" fmla="*/ 0 w 10390892"/>
              <a:gd name="connsiteY0" fmla="*/ 0 h 6720429"/>
              <a:gd name="connsiteX1" fmla="*/ 10390892 w 10390892"/>
              <a:gd name="connsiteY1" fmla="*/ 0 h 6720429"/>
              <a:gd name="connsiteX2" fmla="*/ 6895311 w 10390892"/>
              <a:gd name="connsiteY2" fmla="*/ 3236359 h 6720429"/>
              <a:gd name="connsiteX3" fmla="*/ 10390892 w 10390892"/>
              <a:gd name="connsiteY3" fmla="*/ 6720429 h 6720429"/>
              <a:gd name="connsiteX4" fmla="*/ 0 w 10390892"/>
              <a:gd name="connsiteY4" fmla="*/ 6720429 h 6720429"/>
              <a:gd name="connsiteX5" fmla="*/ 0 w 10390892"/>
              <a:gd name="connsiteY5" fmla="*/ 0 h 6720429"/>
              <a:gd name="connsiteX0" fmla="*/ 0 w 10390892"/>
              <a:gd name="connsiteY0" fmla="*/ 0 h 6720429"/>
              <a:gd name="connsiteX1" fmla="*/ 10390892 w 10390892"/>
              <a:gd name="connsiteY1" fmla="*/ 0 h 6720429"/>
              <a:gd name="connsiteX2" fmla="*/ 6895312 w 10390892"/>
              <a:gd name="connsiteY2" fmla="*/ 3277089 h 6720429"/>
              <a:gd name="connsiteX3" fmla="*/ 10390892 w 10390892"/>
              <a:gd name="connsiteY3" fmla="*/ 6720429 h 6720429"/>
              <a:gd name="connsiteX4" fmla="*/ 0 w 10390892"/>
              <a:gd name="connsiteY4" fmla="*/ 6720429 h 6720429"/>
              <a:gd name="connsiteX5" fmla="*/ 0 w 10390892"/>
              <a:gd name="connsiteY5" fmla="*/ 0 h 672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90892" h="6720429">
                <a:moveTo>
                  <a:pt x="0" y="0"/>
                </a:moveTo>
                <a:lnTo>
                  <a:pt x="10390892" y="0"/>
                </a:lnTo>
                <a:lnTo>
                  <a:pt x="6895312" y="3277089"/>
                </a:lnTo>
                <a:lnTo>
                  <a:pt x="10390892" y="6720429"/>
                </a:lnTo>
                <a:lnTo>
                  <a:pt x="0" y="6720429"/>
                </a:lnTo>
                <a:lnTo>
                  <a:pt x="0" y="0"/>
                </a:lnTo>
                <a:close/>
              </a:path>
            </a:pathLst>
          </a:custGeom>
          <a:solidFill>
            <a:schemeClr val="accent1">
              <a:lumMod val="50000"/>
            </a:schemeClr>
          </a:solidFill>
          <a:ln w="0" cap="flat" cmpd="sng" algn="in">
            <a:noFill/>
            <a:prstDash val="solid"/>
            <a:round/>
            <a:headEnd type="none" w="med" len="med"/>
            <a:tailEnd type="none" w="med" len="med"/>
          </a:ln>
          <a:effectLst/>
        </p:spPr>
        <p:txBody>
          <a:bodyPr vert="horz" wrap="square" lIns="36195" tIns="36195" rIns="36195" bIns="36195" numCol="1" rtlCol="0" anchor="t" anchorCtr="0" compatLnSpc="1">
            <a:prstTxWarp prst="textNoShape">
              <a:avLst/>
            </a:prstTxWarp>
          </a:bodyPr>
          <a:lstStyle/>
          <a:p>
            <a:pPr marL="0" marR="0" indent="0" algn="l" defTabSz="735013" rtl="0" eaLnBrk="1" fontAlgn="base" latinLnBrk="0" hangingPunct="1">
              <a:lnSpc>
                <a:spcPct val="100000"/>
              </a:lnSpc>
              <a:spcBef>
                <a:spcPct val="0"/>
              </a:spcBef>
              <a:spcAft>
                <a:spcPct val="0"/>
              </a:spcAft>
              <a:buClrTx/>
              <a:buSzTx/>
              <a:buFontTx/>
              <a:buNone/>
              <a:tabLst/>
            </a:pPr>
            <a:endParaRPr kumimoji="0" lang="en-US" sz="4800" b="0" i="0" u="none" strike="noStrike" cap="none" normalizeH="0" baseline="0" dirty="0">
              <a:ln>
                <a:noFill/>
              </a:ln>
              <a:solidFill>
                <a:schemeClr val="tx1"/>
              </a:solidFill>
              <a:effectLst/>
              <a:latin typeface="Times New Roman" pitchFamily="18" charset="0"/>
            </a:endParaRPr>
          </a:p>
        </p:txBody>
      </p:sp>
      <p:sp>
        <p:nvSpPr>
          <p:cNvPr id="5" name="Pentagon 4"/>
          <p:cNvSpPr/>
          <p:nvPr/>
        </p:nvSpPr>
        <p:spPr bwMode="auto">
          <a:xfrm rot="10800000">
            <a:off x="9438512" y="-38935"/>
            <a:ext cx="28109286" cy="6858000"/>
          </a:xfrm>
          <a:prstGeom prst="homePlate">
            <a:avLst/>
          </a:prstGeom>
          <a:solidFill>
            <a:schemeClr val="bg2"/>
          </a:solidFill>
          <a:ln w="0" cap="flat" cmpd="sng" algn="in">
            <a:noFill/>
            <a:prstDash val="solid"/>
            <a:round/>
            <a:headEnd type="none" w="med" len="med"/>
            <a:tailEnd type="none" w="med" len="med"/>
          </a:ln>
          <a:effectLst/>
        </p:spPr>
        <p:txBody>
          <a:bodyPr vert="horz" wrap="square" lIns="36195" tIns="36195" rIns="36195" bIns="36195" numCol="1" rtlCol="0" anchor="t" anchorCtr="0" compatLnSpc="1">
            <a:prstTxWarp prst="textNoShape">
              <a:avLst/>
            </a:prstTxWarp>
          </a:bodyPr>
          <a:lstStyle/>
          <a:p>
            <a:pPr marL="0" marR="0" indent="0" algn="l" defTabSz="735013" rtl="0" eaLnBrk="1" fontAlgn="base" latinLnBrk="0" hangingPunct="1">
              <a:lnSpc>
                <a:spcPct val="100000"/>
              </a:lnSpc>
              <a:spcBef>
                <a:spcPct val="0"/>
              </a:spcBef>
              <a:spcAft>
                <a:spcPct val="0"/>
              </a:spcAft>
              <a:buClrTx/>
              <a:buSzTx/>
              <a:buFontTx/>
              <a:buNone/>
              <a:tabLst/>
            </a:pPr>
            <a:endParaRPr kumimoji="0" lang="en-US" sz="4800" b="0" i="0" u="none" strike="noStrike" cap="none" normalizeH="0" baseline="0">
              <a:ln>
                <a:noFill/>
              </a:ln>
              <a:solidFill>
                <a:schemeClr val="tx1"/>
              </a:solidFill>
              <a:effectLst/>
              <a:latin typeface="Times New Roman" pitchFamily="18" charset="0"/>
            </a:endParaRPr>
          </a:p>
        </p:txBody>
      </p:sp>
      <p:sp>
        <p:nvSpPr>
          <p:cNvPr id="13314" name="Rectangle 2"/>
          <p:cNvSpPr>
            <a:spLocks noGrp="1" noChangeArrowheads="1"/>
          </p:cNvSpPr>
          <p:nvPr>
            <p:ph type="title"/>
          </p:nvPr>
        </p:nvSpPr>
        <p:spPr>
          <a:xfrm>
            <a:off x="13393161" y="1524000"/>
            <a:ext cx="15867640" cy="4836440"/>
          </a:xfrm>
          <a:ln>
            <a:noFill/>
          </a:ln>
          <a:effectLst/>
        </p:spPr>
        <p:txBody>
          <a:bodyPr>
            <a:normAutofit fontScale="90000"/>
          </a:bodyPr>
          <a:lstStyle/>
          <a:p>
            <a:pPr>
              <a:lnSpc>
                <a:spcPct val="85000"/>
              </a:lnSpc>
              <a:defRPr/>
            </a:pPr>
            <a:r>
              <a:rPr lang="en-US" altLang="en-US" sz="8900" b="1"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Assessing and Addressing Trauma through the Arts: A Program for Refugee Children </a:t>
            </a:r>
            <a:br>
              <a:rPr lang="en-US" altLang="en-US" sz="13800" dirty="0">
                <a:solidFill>
                  <a:schemeClr val="tx1"/>
                </a:solidFill>
                <a:effectLst>
                  <a:outerShdw blurRad="38100" dist="38100" dir="2700000" algn="tl">
                    <a:srgbClr val="000000">
                      <a:alpha val="43137"/>
                    </a:srgbClr>
                  </a:outerShdw>
                </a:effectLst>
                <a:cs typeface="Times New Roman" pitchFamily="18" charset="0"/>
              </a:rPr>
            </a:br>
            <a:r>
              <a:rPr lang="en-US" altLang="en-US" sz="7200" b="1" i="1" dirty="0">
                <a:solidFill>
                  <a:schemeClr val="tx1"/>
                </a:solidFill>
                <a:effectLst>
                  <a:outerShdw blurRad="38100" dist="38100" dir="2700000" algn="tl">
                    <a:srgbClr val="000000">
                      <a:alpha val="43137"/>
                    </a:srgbClr>
                  </a:outerShdw>
                </a:effectLst>
                <a:cs typeface="Times New Roman" pitchFamily="18" charset="0"/>
              </a:rPr>
              <a:t>Ryan Montbleau </a:t>
            </a:r>
            <a:br>
              <a:rPr lang="en-US" altLang="en-US" sz="7200" b="1" i="1" dirty="0">
                <a:solidFill>
                  <a:schemeClr val="tx1"/>
                </a:solidFill>
                <a:effectLst>
                  <a:outerShdw blurRad="38100" dist="38100" dir="2700000" algn="tl">
                    <a:srgbClr val="000000">
                      <a:alpha val="43137"/>
                    </a:srgbClr>
                  </a:outerShdw>
                </a:effectLst>
                <a:cs typeface="Times New Roman" pitchFamily="18" charset="0"/>
              </a:rPr>
            </a:br>
            <a:r>
              <a:rPr lang="en-US" altLang="en-US" sz="5600" b="1" i="1" dirty="0">
                <a:solidFill>
                  <a:schemeClr val="tx1"/>
                </a:solidFill>
                <a:effectLst>
                  <a:outerShdw blurRad="38100" dist="38100" dir="2700000" algn="tl">
                    <a:srgbClr val="000000">
                      <a:alpha val="43137"/>
                    </a:srgbClr>
                  </a:outerShdw>
                </a:effectLst>
                <a:cs typeface="Times New Roman" pitchFamily="18" charset="0"/>
              </a:rPr>
              <a:t>PCST 450- Peace Studies Capstone- Steven Lee</a:t>
            </a:r>
          </a:p>
        </p:txBody>
      </p:sp>
      <p:sp>
        <p:nvSpPr>
          <p:cNvPr id="2051" name="Text Box 189"/>
          <p:cNvSpPr txBox="1">
            <a:spLocks noChangeArrowheads="1"/>
          </p:cNvSpPr>
          <p:nvPr/>
        </p:nvSpPr>
        <p:spPr bwMode="auto">
          <a:xfrm>
            <a:off x="14782800" y="22928263"/>
            <a:ext cx="4767263"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508" tIns="36754" rIns="73508" bIns="36754">
            <a:spAutoFit/>
          </a:bodyPr>
          <a:lstStyle>
            <a:lvl1pPr defTabSz="733425" eaLnBrk="0" hangingPunct="0">
              <a:spcBef>
                <a:spcPct val="20000"/>
              </a:spcBef>
              <a:buChar char="•"/>
              <a:defRPr sz="14600">
                <a:solidFill>
                  <a:schemeClr val="tx1"/>
                </a:solidFill>
                <a:latin typeface="Arial" panose="020B0604020202020204" pitchFamily="34" charset="0"/>
                <a:ea typeface="MS PGothic" panose="020B0600070205080204" pitchFamily="34" charset="-128"/>
              </a:defRPr>
            </a:lvl1pPr>
            <a:lvl2pPr marL="742950" indent="-285750" defTabSz="733425" eaLnBrk="0" hangingPunct="0">
              <a:spcBef>
                <a:spcPct val="20000"/>
              </a:spcBef>
              <a:buChar char="–"/>
              <a:defRPr sz="12800">
                <a:solidFill>
                  <a:schemeClr val="tx1"/>
                </a:solidFill>
                <a:latin typeface="Arial" panose="020B0604020202020204" pitchFamily="34" charset="0"/>
                <a:ea typeface="MS PGothic" panose="020B0600070205080204" pitchFamily="34" charset="-128"/>
              </a:defRPr>
            </a:lvl2pPr>
            <a:lvl3pPr marL="1143000" indent="-228600" defTabSz="733425" eaLnBrk="0" hangingPunct="0">
              <a:spcBef>
                <a:spcPct val="20000"/>
              </a:spcBef>
              <a:buChar char="•"/>
              <a:defRPr sz="11000">
                <a:solidFill>
                  <a:schemeClr val="tx1"/>
                </a:solidFill>
                <a:latin typeface="Arial" panose="020B0604020202020204" pitchFamily="34" charset="0"/>
                <a:ea typeface="MS PGothic" panose="020B0600070205080204" pitchFamily="34" charset="-128"/>
              </a:defRPr>
            </a:lvl3pPr>
            <a:lvl4pPr marL="1600200" indent="-228600" defTabSz="733425" eaLnBrk="0" hangingPunct="0">
              <a:spcBef>
                <a:spcPct val="20000"/>
              </a:spcBef>
              <a:buChar char="–"/>
              <a:defRPr sz="9100">
                <a:solidFill>
                  <a:schemeClr val="tx1"/>
                </a:solidFill>
                <a:latin typeface="Arial" panose="020B0604020202020204" pitchFamily="34" charset="0"/>
                <a:ea typeface="MS PGothic" panose="020B0600070205080204" pitchFamily="34" charset="-128"/>
              </a:defRPr>
            </a:lvl4pPr>
            <a:lvl5pPr marL="2057400" indent="-228600" defTabSz="733425" eaLnBrk="0" hangingPunct="0">
              <a:spcBef>
                <a:spcPct val="20000"/>
              </a:spcBef>
              <a:buChar char="»"/>
              <a:defRPr sz="9100">
                <a:solidFill>
                  <a:schemeClr val="tx1"/>
                </a:solidFill>
                <a:latin typeface="Arial" panose="020B0604020202020204" pitchFamily="34" charset="0"/>
                <a:ea typeface="MS PGothic" panose="020B0600070205080204" pitchFamily="34" charset="-128"/>
              </a:defRPr>
            </a:lvl5pPr>
            <a:lvl6pPr marL="2514600" indent="-228600" defTabSz="733425"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6pPr>
            <a:lvl7pPr marL="2971800" indent="-228600" defTabSz="733425"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7pPr>
            <a:lvl8pPr marL="3429000" indent="-228600" defTabSz="733425"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8pPr>
            <a:lvl9pPr marL="3886200" indent="-228600" defTabSz="733425"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pPr>
            <a:endParaRPr lang="en-US" altLang="en-US" sz="1800">
              <a:latin typeface="Times New Roman" panose="02020603050405020304" pitchFamily="18" charset="0"/>
            </a:endParaRPr>
          </a:p>
        </p:txBody>
      </p:sp>
      <p:sp>
        <p:nvSpPr>
          <p:cNvPr id="2052" name="Text Box 1813"/>
          <p:cNvSpPr txBox="1">
            <a:spLocks noChangeArrowheads="1"/>
          </p:cNvSpPr>
          <p:nvPr/>
        </p:nvSpPr>
        <p:spPr bwMode="auto">
          <a:xfrm>
            <a:off x="27989213" y="10714038"/>
            <a:ext cx="5233987"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508" tIns="36754" rIns="73508" bIns="36754">
            <a:spAutoFit/>
          </a:bodyPr>
          <a:lstStyle>
            <a:lvl1pPr defTabSz="733425" eaLnBrk="0" hangingPunct="0">
              <a:spcBef>
                <a:spcPct val="20000"/>
              </a:spcBef>
              <a:buChar char="•"/>
              <a:defRPr sz="14600">
                <a:solidFill>
                  <a:schemeClr val="tx1"/>
                </a:solidFill>
                <a:latin typeface="Arial" panose="020B0604020202020204" pitchFamily="34" charset="0"/>
                <a:ea typeface="MS PGothic" panose="020B0600070205080204" pitchFamily="34" charset="-128"/>
              </a:defRPr>
            </a:lvl1pPr>
            <a:lvl2pPr marL="742950" indent="-285750" defTabSz="733425" eaLnBrk="0" hangingPunct="0">
              <a:spcBef>
                <a:spcPct val="20000"/>
              </a:spcBef>
              <a:buChar char="–"/>
              <a:defRPr sz="12800">
                <a:solidFill>
                  <a:schemeClr val="tx1"/>
                </a:solidFill>
                <a:latin typeface="Arial" panose="020B0604020202020204" pitchFamily="34" charset="0"/>
                <a:ea typeface="MS PGothic" panose="020B0600070205080204" pitchFamily="34" charset="-128"/>
              </a:defRPr>
            </a:lvl2pPr>
            <a:lvl3pPr marL="1143000" indent="-228600" defTabSz="733425" eaLnBrk="0" hangingPunct="0">
              <a:spcBef>
                <a:spcPct val="20000"/>
              </a:spcBef>
              <a:buChar char="•"/>
              <a:defRPr sz="11000">
                <a:solidFill>
                  <a:schemeClr val="tx1"/>
                </a:solidFill>
                <a:latin typeface="Arial" panose="020B0604020202020204" pitchFamily="34" charset="0"/>
                <a:ea typeface="MS PGothic" panose="020B0600070205080204" pitchFamily="34" charset="-128"/>
              </a:defRPr>
            </a:lvl3pPr>
            <a:lvl4pPr marL="1600200" indent="-228600" defTabSz="733425" eaLnBrk="0" hangingPunct="0">
              <a:spcBef>
                <a:spcPct val="20000"/>
              </a:spcBef>
              <a:buChar char="–"/>
              <a:defRPr sz="9100">
                <a:solidFill>
                  <a:schemeClr val="tx1"/>
                </a:solidFill>
                <a:latin typeface="Arial" panose="020B0604020202020204" pitchFamily="34" charset="0"/>
                <a:ea typeface="MS PGothic" panose="020B0600070205080204" pitchFamily="34" charset="-128"/>
              </a:defRPr>
            </a:lvl4pPr>
            <a:lvl5pPr marL="2057400" indent="-228600" defTabSz="733425" eaLnBrk="0" hangingPunct="0">
              <a:spcBef>
                <a:spcPct val="20000"/>
              </a:spcBef>
              <a:buChar char="»"/>
              <a:defRPr sz="9100">
                <a:solidFill>
                  <a:schemeClr val="tx1"/>
                </a:solidFill>
                <a:latin typeface="Arial" panose="020B0604020202020204" pitchFamily="34" charset="0"/>
                <a:ea typeface="MS PGothic" panose="020B0600070205080204" pitchFamily="34" charset="-128"/>
              </a:defRPr>
            </a:lvl5pPr>
            <a:lvl6pPr marL="2514600" indent="-228600" defTabSz="733425"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6pPr>
            <a:lvl7pPr marL="2971800" indent="-228600" defTabSz="733425"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7pPr>
            <a:lvl8pPr marL="3429000" indent="-228600" defTabSz="733425"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8pPr>
            <a:lvl9pPr marL="3886200" indent="-228600" defTabSz="733425"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pPr>
            <a:endParaRPr lang="en-US" altLang="en-US" sz="1800">
              <a:latin typeface="Times New Roman" panose="02020603050405020304" pitchFamily="18" charset="0"/>
            </a:endParaRPr>
          </a:p>
        </p:txBody>
      </p:sp>
      <p:sp>
        <p:nvSpPr>
          <p:cNvPr id="2053" name="Text Box 1992"/>
          <p:cNvSpPr txBox="1">
            <a:spLocks noChangeArrowheads="1"/>
          </p:cNvSpPr>
          <p:nvPr/>
        </p:nvSpPr>
        <p:spPr bwMode="auto">
          <a:xfrm>
            <a:off x="26619990" y="22428764"/>
            <a:ext cx="10319545" cy="1831271"/>
          </a:xfrm>
          <a:prstGeom prst="rect">
            <a:avLst/>
          </a:prstGeom>
          <a:solidFill>
            <a:schemeClr val="accent1">
              <a:lumMod val="40000"/>
              <a:lumOff val="60000"/>
            </a:schemeClr>
          </a:solidFill>
          <a:ln>
            <a:noFill/>
          </a:ln>
          <a:extLst/>
        </p:spPr>
        <p:txBody>
          <a:bodyPr wrap="square" lIns="457200" rIns="457200">
            <a:spAutoFit/>
          </a:bodyPr>
          <a:lstStyle>
            <a:lvl1pPr defTabSz="735013" eaLnBrk="0" hangingPunct="0">
              <a:spcBef>
                <a:spcPct val="20000"/>
              </a:spcBef>
              <a:buChar char="•"/>
              <a:defRPr sz="14600">
                <a:solidFill>
                  <a:schemeClr val="tx1"/>
                </a:solidFill>
                <a:latin typeface="Arial" panose="020B0604020202020204" pitchFamily="34" charset="0"/>
                <a:ea typeface="MS PGothic" panose="020B0600070205080204" pitchFamily="34" charset="-128"/>
              </a:defRPr>
            </a:lvl1pPr>
            <a:lvl2pPr marL="742950" indent="-285750" defTabSz="735013" eaLnBrk="0" hangingPunct="0">
              <a:spcBef>
                <a:spcPct val="20000"/>
              </a:spcBef>
              <a:buChar char="–"/>
              <a:defRPr sz="12800">
                <a:solidFill>
                  <a:schemeClr val="tx1"/>
                </a:solidFill>
                <a:latin typeface="Arial" panose="020B0604020202020204" pitchFamily="34" charset="0"/>
                <a:ea typeface="MS PGothic" panose="020B0600070205080204" pitchFamily="34" charset="-128"/>
              </a:defRPr>
            </a:lvl2pPr>
            <a:lvl3pPr marL="1143000" indent="-228600" defTabSz="735013" eaLnBrk="0" hangingPunct="0">
              <a:spcBef>
                <a:spcPct val="20000"/>
              </a:spcBef>
              <a:buChar char="•"/>
              <a:defRPr sz="11000">
                <a:solidFill>
                  <a:schemeClr val="tx1"/>
                </a:solidFill>
                <a:latin typeface="Arial" panose="020B0604020202020204" pitchFamily="34" charset="0"/>
                <a:ea typeface="MS PGothic" panose="020B0600070205080204" pitchFamily="34" charset="-128"/>
              </a:defRPr>
            </a:lvl3pPr>
            <a:lvl4pPr marL="1600200" indent="-228600" defTabSz="735013" eaLnBrk="0" hangingPunct="0">
              <a:spcBef>
                <a:spcPct val="20000"/>
              </a:spcBef>
              <a:buChar char="–"/>
              <a:defRPr sz="9100">
                <a:solidFill>
                  <a:schemeClr val="tx1"/>
                </a:solidFill>
                <a:latin typeface="Arial" panose="020B0604020202020204" pitchFamily="34" charset="0"/>
                <a:ea typeface="MS PGothic" panose="020B0600070205080204" pitchFamily="34" charset="-128"/>
              </a:defRPr>
            </a:lvl4pPr>
            <a:lvl5pPr marL="2057400" indent="-228600" defTabSz="735013" eaLnBrk="0" hangingPunct="0">
              <a:spcBef>
                <a:spcPct val="20000"/>
              </a:spcBef>
              <a:buChar char="»"/>
              <a:defRPr sz="9100">
                <a:solidFill>
                  <a:schemeClr val="tx1"/>
                </a:solidFill>
                <a:latin typeface="Arial" panose="020B0604020202020204" pitchFamily="34" charset="0"/>
                <a:ea typeface="MS PGothic" panose="020B0600070205080204" pitchFamily="34" charset="-128"/>
              </a:defRPr>
            </a:lvl5pPr>
            <a:lvl6pPr marL="25146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6pPr>
            <a:lvl7pPr marL="29718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7pPr>
            <a:lvl8pPr marL="34290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8pPr>
            <a:lvl9pPr marL="38862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4800" b="1" dirty="0">
                <a:latin typeface="Segoe UI" panose="020B0502040204020203" pitchFamily="34" charset="0"/>
                <a:cs typeface="Segoe UI" panose="020B0502040204020203" pitchFamily="34" charset="0"/>
              </a:rPr>
              <a:t>References </a:t>
            </a:r>
            <a:endParaRPr lang="en-US" altLang="en-US" sz="3200" b="1" dirty="0">
              <a:latin typeface="Segoe UI" panose="020B0502040204020203" pitchFamily="34" charset="0"/>
              <a:cs typeface="Segoe UI" panose="020B0502040204020203" pitchFamily="34" charset="0"/>
            </a:endParaRPr>
          </a:p>
          <a:p>
            <a:pPr eaLnBrk="1" hangingPunct="1">
              <a:spcBef>
                <a:spcPct val="0"/>
              </a:spcBef>
              <a:buFontTx/>
              <a:buNone/>
            </a:pPr>
            <a:r>
              <a:rPr lang="en-US" sz="2500" b="1" dirty="0"/>
              <a:t>Images:</a:t>
            </a:r>
            <a:r>
              <a:rPr lang="en-US" sz="2500" dirty="0"/>
              <a:t> </a:t>
            </a:r>
            <a:r>
              <a:rPr lang="en-US" sz="2000" dirty="0"/>
              <a:t>The Syrian Refugee Art Initiative. (2018, March 14). Retrieved from https://</a:t>
            </a:r>
            <a:r>
              <a:rPr lang="en-US" sz="2000" dirty="0" err="1"/>
              <a:t>joelartista.com</a:t>
            </a:r>
            <a:r>
              <a:rPr lang="en-US" sz="2000" dirty="0"/>
              <a:t>/</a:t>
            </a:r>
            <a:r>
              <a:rPr lang="en-US" sz="2000" dirty="0" err="1"/>
              <a:t>syrian</a:t>
            </a:r>
            <a:r>
              <a:rPr lang="en-US" sz="2000" dirty="0"/>
              <a:t>-refugees-the-</a:t>
            </a:r>
            <a:r>
              <a:rPr lang="en-US" sz="2000" dirty="0" err="1"/>
              <a:t>zaatari</a:t>
            </a:r>
            <a:r>
              <a:rPr lang="en-US" sz="2000" dirty="0"/>
              <a:t>-project-</a:t>
            </a:r>
            <a:r>
              <a:rPr lang="en-US" sz="2000" dirty="0" err="1"/>
              <a:t>jordan</a:t>
            </a:r>
            <a:r>
              <a:rPr lang="en-US" sz="2000" dirty="0"/>
              <a:t>/ </a:t>
            </a:r>
          </a:p>
          <a:p>
            <a:pPr eaLnBrk="1" hangingPunct="1">
              <a:spcBef>
                <a:spcPct val="0"/>
              </a:spcBef>
              <a:buFontTx/>
              <a:buNone/>
            </a:pPr>
            <a:endParaRPr lang="en-US" sz="2000" dirty="0"/>
          </a:p>
        </p:txBody>
      </p:sp>
      <p:sp>
        <p:nvSpPr>
          <p:cNvPr id="2054" name="Text Box 1997"/>
          <p:cNvSpPr txBox="1">
            <a:spLocks noChangeArrowheads="1"/>
          </p:cNvSpPr>
          <p:nvPr/>
        </p:nvSpPr>
        <p:spPr bwMode="auto">
          <a:xfrm>
            <a:off x="630105" y="-502854"/>
            <a:ext cx="7834764" cy="7386638"/>
          </a:xfrm>
          <a:prstGeom prst="rect">
            <a:avLst/>
          </a:prstGeom>
          <a:noFill/>
          <a:ln>
            <a:noFill/>
          </a:ln>
        </p:spPr>
        <p:txBody>
          <a:bodyPr wrap="square" lIns="457200" tIns="457200" rIns="457200" bIns="457200">
            <a:spAutoFit/>
          </a:bodyPr>
          <a:lstStyle>
            <a:lvl1pPr defTabSz="735013" eaLnBrk="0" hangingPunct="0">
              <a:spcBef>
                <a:spcPct val="20000"/>
              </a:spcBef>
              <a:buChar char="•"/>
              <a:defRPr sz="14600">
                <a:solidFill>
                  <a:schemeClr val="tx1"/>
                </a:solidFill>
                <a:latin typeface="Arial" panose="020B0604020202020204" pitchFamily="34" charset="0"/>
                <a:ea typeface="MS PGothic" panose="020B0600070205080204" pitchFamily="34" charset="-128"/>
              </a:defRPr>
            </a:lvl1pPr>
            <a:lvl2pPr marL="742950" indent="-285750" defTabSz="735013" eaLnBrk="0" hangingPunct="0">
              <a:spcBef>
                <a:spcPct val="20000"/>
              </a:spcBef>
              <a:buChar char="–"/>
              <a:defRPr sz="12800">
                <a:solidFill>
                  <a:schemeClr val="tx1"/>
                </a:solidFill>
                <a:latin typeface="Arial" panose="020B0604020202020204" pitchFamily="34" charset="0"/>
                <a:ea typeface="MS PGothic" panose="020B0600070205080204" pitchFamily="34" charset="-128"/>
              </a:defRPr>
            </a:lvl2pPr>
            <a:lvl3pPr marL="1143000" indent="-228600" defTabSz="735013" eaLnBrk="0" hangingPunct="0">
              <a:spcBef>
                <a:spcPct val="20000"/>
              </a:spcBef>
              <a:buChar char="•"/>
              <a:defRPr sz="11000">
                <a:solidFill>
                  <a:schemeClr val="tx1"/>
                </a:solidFill>
                <a:latin typeface="Arial" panose="020B0604020202020204" pitchFamily="34" charset="0"/>
                <a:ea typeface="MS PGothic" panose="020B0600070205080204" pitchFamily="34" charset="-128"/>
              </a:defRPr>
            </a:lvl3pPr>
            <a:lvl4pPr marL="1600200" indent="-228600" defTabSz="735013" eaLnBrk="0" hangingPunct="0">
              <a:spcBef>
                <a:spcPct val="20000"/>
              </a:spcBef>
              <a:buChar char="–"/>
              <a:defRPr sz="9100">
                <a:solidFill>
                  <a:schemeClr val="tx1"/>
                </a:solidFill>
                <a:latin typeface="Arial" panose="020B0604020202020204" pitchFamily="34" charset="0"/>
                <a:ea typeface="MS PGothic" panose="020B0600070205080204" pitchFamily="34" charset="-128"/>
              </a:defRPr>
            </a:lvl4pPr>
            <a:lvl5pPr marL="2057400" indent="-228600" defTabSz="735013" eaLnBrk="0" hangingPunct="0">
              <a:spcBef>
                <a:spcPct val="20000"/>
              </a:spcBef>
              <a:buChar char="»"/>
              <a:defRPr sz="9100">
                <a:solidFill>
                  <a:schemeClr val="tx1"/>
                </a:solidFill>
                <a:latin typeface="Arial" panose="020B0604020202020204" pitchFamily="34" charset="0"/>
                <a:ea typeface="MS PGothic" panose="020B0600070205080204" pitchFamily="34" charset="-128"/>
              </a:defRPr>
            </a:lvl5pPr>
            <a:lvl6pPr marL="25146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6pPr>
            <a:lvl7pPr marL="29718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7pPr>
            <a:lvl8pPr marL="34290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8pPr>
            <a:lvl9pPr marL="38862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4800" b="1" dirty="0">
                <a:solidFill>
                  <a:schemeClr val="bg1"/>
                </a:solidFill>
                <a:latin typeface="Segoe UI" panose="020B0502040204020203" pitchFamily="34" charset="0"/>
                <a:cs typeface="Segoe UI" panose="020B0502040204020203" pitchFamily="34" charset="0"/>
              </a:rPr>
              <a:t>Introduction:</a:t>
            </a:r>
            <a:endParaRPr lang="en-US" altLang="en-US" sz="4000" b="1" dirty="0">
              <a:solidFill>
                <a:schemeClr val="bg1"/>
              </a:solidFill>
              <a:latin typeface="Segoe UI" panose="020B0502040204020203" pitchFamily="34" charset="0"/>
              <a:cs typeface="Segoe UI" panose="020B0502040204020203" pitchFamily="34" charset="0"/>
            </a:endParaRPr>
          </a:p>
          <a:p>
            <a:pPr eaLnBrk="1" hangingPunct="1">
              <a:spcBef>
                <a:spcPct val="0"/>
              </a:spcBef>
              <a:buFontTx/>
              <a:buNone/>
            </a:pPr>
            <a:r>
              <a:rPr lang="en-US" altLang="en-US" sz="3600" b="1" i="1" dirty="0">
                <a:solidFill>
                  <a:schemeClr val="bg1"/>
                </a:solidFill>
                <a:latin typeface="Segoe UI" panose="020B0502040204020203" pitchFamily="34" charset="0"/>
                <a:cs typeface="Segoe UI" panose="020B0502040204020203" pitchFamily="34" charset="0"/>
              </a:rPr>
              <a:t>Learning goals  </a:t>
            </a:r>
          </a:p>
          <a:p>
            <a:pPr eaLnBrk="1" hangingPunct="1">
              <a:spcBef>
                <a:spcPct val="0"/>
              </a:spcBef>
              <a:buFontTx/>
              <a:buNone/>
            </a:pPr>
            <a:r>
              <a:rPr lang="en-US" altLang="en-US" sz="2800" b="1" i="1" dirty="0">
                <a:solidFill>
                  <a:schemeClr val="bg1"/>
                </a:solidFill>
                <a:latin typeface="Segoe UI" panose="020B0502040204020203" pitchFamily="34" charset="0"/>
                <a:cs typeface="Segoe UI" panose="020B0502040204020203" pitchFamily="34" charset="0"/>
              </a:rPr>
              <a:t>    </a:t>
            </a:r>
            <a:r>
              <a:rPr lang="en-US" altLang="en-US" sz="2800" b="1" dirty="0">
                <a:solidFill>
                  <a:schemeClr val="bg1"/>
                </a:solidFill>
                <a:latin typeface="Segoe UI" panose="020B0502040204020203" pitchFamily="34" charset="0"/>
                <a:cs typeface="Segoe UI" panose="020B0502040204020203" pitchFamily="34" charset="0"/>
              </a:rPr>
              <a:t>The goal of this independent project was to create a program that effectively “enacted peace” in the community. Over the course of this semester,  I was allowed to craft a program of my choice that related to current issues of human injustice and human atrocity.  In light of this, I chose to focus on the current refugee situation in the US and around the world. More specifically, my goal was to learn more about child refugee education and its disruption due to relocation, stereotyping , and marginalization. </a:t>
            </a:r>
            <a:endParaRPr lang="en-US" altLang="en-US" sz="2800" i="1" dirty="0">
              <a:solidFill>
                <a:schemeClr val="bg1"/>
              </a:solidFill>
              <a:latin typeface="Times New Roman" panose="02020603050405020304" pitchFamily="18" charset="0"/>
            </a:endParaRPr>
          </a:p>
        </p:txBody>
      </p:sp>
      <p:sp>
        <p:nvSpPr>
          <p:cNvPr id="2060" name="Text Box 2002"/>
          <p:cNvSpPr txBox="1">
            <a:spLocks noChangeArrowheads="1"/>
          </p:cNvSpPr>
          <p:nvPr/>
        </p:nvSpPr>
        <p:spPr bwMode="auto">
          <a:xfrm>
            <a:off x="838200" y="8224713"/>
            <a:ext cx="10972800" cy="15511939"/>
          </a:xfrm>
          <a:prstGeom prst="rect">
            <a:avLst/>
          </a:prstGeom>
          <a:noFill/>
          <a:ln w="104775">
            <a:noFill/>
            <a:miter lim="800000"/>
            <a:headEnd/>
            <a:tailEnd/>
          </a:ln>
        </p:spPr>
        <p:txBody>
          <a:bodyPr wrap="square" lIns="457200" tIns="457200" rIns="457200" bIns="457200">
            <a:spAutoFit/>
          </a:bodyPr>
          <a:lstStyle>
            <a:lvl1pPr defTabSz="735013">
              <a:defRPr sz="14600">
                <a:solidFill>
                  <a:schemeClr val="tx1"/>
                </a:solidFill>
                <a:latin typeface="Arial" charset="0"/>
                <a:ea typeface="ＭＳ Ｐゴシック" charset="0"/>
              </a:defRPr>
            </a:lvl1pPr>
            <a:lvl2pPr marL="742950" indent="-285750" defTabSz="735013">
              <a:defRPr sz="12800">
                <a:solidFill>
                  <a:schemeClr val="tx1"/>
                </a:solidFill>
                <a:latin typeface="Arial" charset="0"/>
                <a:ea typeface="ＭＳ Ｐゴシック" charset="0"/>
              </a:defRPr>
            </a:lvl2pPr>
            <a:lvl3pPr marL="1143000" indent="-228600" defTabSz="735013">
              <a:defRPr sz="11000">
                <a:solidFill>
                  <a:schemeClr val="tx1"/>
                </a:solidFill>
                <a:latin typeface="Arial" charset="0"/>
                <a:ea typeface="ＭＳ Ｐゴシック" charset="0"/>
              </a:defRPr>
            </a:lvl3pPr>
            <a:lvl4pPr marL="1600200" indent="-228600" defTabSz="735013">
              <a:defRPr sz="9100">
                <a:solidFill>
                  <a:schemeClr val="tx1"/>
                </a:solidFill>
                <a:latin typeface="Arial" charset="0"/>
                <a:ea typeface="ＭＳ Ｐゴシック" charset="0"/>
              </a:defRPr>
            </a:lvl4pPr>
            <a:lvl5pPr marL="2057400" indent="-228600" defTabSz="735013">
              <a:defRPr sz="9100">
                <a:solidFill>
                  <a:schemeClr val="tx1"/>
                </a:solidFill>
                <a:latin typeface="Arial" charset="0"/>
                <a:ea typeface="ＭＳ Ｐゴシック" charset="0"/>
              </a:defRPr>
            </a:lvl5pPr>
            <a:lvl6pPr marL="2514600" indent="-228600" defTabSz="735013" eaLnBrk="0" hangingPunct="0">
              <a:defRPr sz="9100">
                <a:solidFill>
                  <a:schemeClr val="tx1"/>
                </a:solidFill>
                <a:latin typeface="Arial" charset="0"/>
                <a:ea typeface="ＭＳ Ｐゴシック" charset="0"/>
              </a:defRPr>
            </a:lvl6pPr>
            <a:lvl7pPr marL="2971800" indent="-228600" defTabSz="735013" eaLnBrk="0" hangingPunct="0">
              <a:defRPr sz="9100">
                <a:solidFill>
                  <a:schemeClr val="tx1"/>
                </a:solidFill>
                <a:latin typeface="Arial" charset="0"/>
                <a:ea typeface="ＭＳ Ｐゴシック" charset="0"/>
              </a:defRPr>
            </a:lvl7pPr>
            <a:lvl8pPr marL="3429000" indent="-228600" defTabSz="735013" eaLnBrk="0" hangingPunct="0">
              <a:defRPr sz="9100">
                <a:solidFill>
                  <a:schemeClr val="tx1"/>
                </a:solidFill>
                <a:latin typeface="Arial" charset="0"/>
                <a:ea typeface="ＭＳ Ｐゴシック" charset="0"/>
              </a:defRPr>
            </a:lvl8pPr>
            <a:lvl9pPr marL="3886200" indent="-228600" defTabSz="735013" eaLnBrk="0" hangingPunct="0">
              <a:defRPr sz="9100">
                <a:solidFill>
                  <a:schemeClr val="tx1"/>
                </a:solidFill>
                <a:latin typeface="Arial" charset="0"/>
                <a:ea typeface="ＭＳ Ｐゴシック" charset="0"/>
              </a:defRPr>
            </a:lvl9pPr>
          </a:lstStyle>
          <a:p>
            <a:pPr algn="ctr">
              <a:defRPr/>
            </a:pPr>
            <a:r>
              <a:rPr lang="en-US" sz="4800" b="1" dirty="0">
                <a:latin typeface="Segoe UI" panose="020B0502040204020203" pitchFamily="34" charset="0"/>
                <a:cs typeface="Segoe UI" panose="020B0502040204020203" pitchFamily="34" charset="0"/>
              </a:rPr>
              <a:t>Reflection:</a:t>
            </a:r>
          </a:p>
          <a:p>
            <a:pPr eaLnBrk="0" hangingPunct="0">
              <a:defRPr/>
            </a:pPr>
            <a:r>
              <a:rPr lang="en-US" sz="3600" b="1" i="1" dirty="0">
                <a:latin typeface="Segoe UI" panose="020B0502040204020203" pitchFamily="34" charset="0"/>
                <a:cs typeface="Segoe UI" panose="020B0502040204020203" pitchFamily="34" charset="0"/>
              </a:rPr>
              <a:t>Over the course of this semester, my work was separated into two main categories: research and event preparation. Initially, I had to gather research surrounding issues dealing with child refugee education, data on refugee trauma, as well as information which supported art initiatives as viable options for personal and community healing. By writing a paper that called on the need for art initiatives, while simultaneously demonstrating their success around the world, I was able to exemplify the need for such a program and its potential in impacting refugee communities in the Finger Lakes Region. </a:t>
            </a:r>
          </a:p>
          <a:p>
            <a:pPr eaLnBrk="0" hangingPunct="0">
              <a:defRPr/>
            </a:pPr>
            <a:endParaRPr lang="en-US" sz="3600" b="1" i="1" dirty="0">
              <a:latin typeface="Segoe UI" panose="020B0502040204020203" pitchFamily="34" charset="0"/>
              <a:cs typeface="Segoe UI" panose="020B0502040204020203" pitchFamily="34" charset="0"/>
            </a:endParaRPr>
          </a:p>
          <a:p>
            <a:pPr eaLnBrk="0" hangingPunct="0">
              <a:defRPr/>
            </a:pPr>
            <a:r>
              <a:rPr lang="en-US" sz="3600" b="1" i="1" dirty="0">
                <a:latin typeface="Segoe UI" panose="020B0502040204020203" pitchFamily="34" charset="0"/>
                <a:cs typeface="Segoe UI" panose="020B0502040204020203" pitchFamily="34" charset="0"/>
              </a:rPr>
              <a:t>My experience over the course of this semester was humbling and eye-opening. As an individual who is committed to a career in human rights, I found the current global refugee situation to be complex and ever changing. In the same way, I was reassured that even if international policy and action surrounding the refugee crisis is stagnant, there are a multitude of grass roots approaches that have been effective around the world, giving support to the implementation of more multifaceted solutions in the future. </a:t>
            </a:r>
          </a:p>
        </p:txBody>
      </p:sp>
      <p:sp>
        <p:nvSpPr>
          <p:cNvPr id="2057" name="Text Box 1997"/>
          <p:cNvSpPr txBox="1">
            <a:spLocks noChangeArrowheads="1"/>
          </p:cNvSpPr>
          <p:nvPr/>
        </p:nvSpPr>
        <p:spPr bwMode="auto">
          <a:xfrm>
            <a:off x="13647424" y="8693532"/>
            <a:ext cx="11659836" cy="10849124"/>
          </a:xfrm>
          <a:prstGeom prst="rect">
            <a:avLst/>
          </a:prstGeom>
          <a:solidFill>
            <a:schemeClr val="accent1">
              <a:lumMod val="40000"/>
              <a:lumOff val="60000"/>
            </a:schemeClr>
          </a:solidFill>
          <a:ln>
            <a:noFill/>
          </a:ln>
        </p:spPr>
        <p:txBody>
          <a:bodyPr wrap="square" lIns="457200" tIns="457200" rIns="457200" bIns="457200">
            <a:spAutoFit/>
          </a:bodyPr>
          <a:lstStyle>
            <a:lvl1pPr defTabSz="735013" eaLnBrk="0" hangingPunct="0">
              <a:spcBef>
                <a:spcPct val="20000"/>
              </a:spcBef>
              <a:buChar char="•"/>
              <a:defRPr sz="14600">
                <a:solidFill>
                  <a:schemeClr val="tx1"/>
                </a:solidFill>
                <a:latin typeface="Arial" panose="020B0604020202020204" pitchFamily="34" charset="0"/>
                <a:ea typeface="MS PGothic" panose="020B0600070205080204" pitchFamily="34" charset="-128"/>
              </a:defRPr>
            </a:lvl1pPr>
            <a:lvl2pPr marL="742950" indent="-285750" defTabSz="735013" eaLnBrk="0" hangingPunct="0">
              <a:spcBef>
                <a:spcPct val="20000"/>
              </a:spcBef>
              <a:buChar char="–"/>
              <a:defRPr sz="12800">
                <a:solidFill>
                  <a:schemeClr val="tx1"/>
                </a:solidFill>
                <a:latin typeface="Arial" panose="020B0604020202020204" pitchFamily="34" charset="0"/>
                <a:ea typeface="MS PGothic" panose="020B0600070205080204" pitchFamily="34" charset="-128"/>
              </a:defRPr>
            </a:lvl2pPr>
            <a:lvl3pPr marL="1143000" indent="-228600" defTabSz="735013" eaLnBrk="0" hangingPunct="0">
              <a:spcBef>
                <a:spcPct val="20000"/>
              </a:spcBef>
              <a:buChar char="•"/>
              <a:defRPr sz="11000">
                <a:solidFill>
                  <a:schemeClr val="tx1"/>
                </a:solidFill>
                <a:latin typeface="Arial" panose="020B0604020202020204" pitchFamily="34" charset="0"/>
                <a:ea typeface="MS PGothic" panose="020B0600070205080204" pitchFamily="34" charset="-128"/>
              </a:defRPr>
            </a:lvl3pPr>
            <a:lvl4pPr marL="1600200" indent="-228600" defTabSz="735013" eaLnBrk="0" hangingPunct="0">
              <a:spcBef>
                <a:spcPct val="20000"/>
              </a:spcBef>
              <a:buChar char="–"/>
              <a:defRPr sz="9100">
                <a:solidFill>
                  <a:schemeClr val="tx1"/>
                </a:solidFill>
                <a:latin typeface="Arial" panose="020B0604020202020204" pitchFamily="34" charset="0"/>
                <a:ea typeface="MS PGothic" panose="020B0600070205080204" pitchFamily="34" charset="-128"/>
              </a:defRPr>
            </a:lvl4pPr>
            <a:lvl5pPr marL="2057400" indent="-228600" defTabSz="735013" eaLnBrk="0" hangingPunct="0">
              <a:spcBef>
                <a:spcPct val="20000"/>
              </a:spcBef>
              <a:buChar char="»"/>
              <a:defRPr sz="9100">
                <a:solidFill>
                  <a:schemeClr val="tx1"/>
                </a:solidFill>
                <a:latin typeface="Arial" panose="020B0604020202020204" pitchFamily="34" charset="0"/>
                <a:ea typeface="MS PGothic" panose="020B0600070205080204" pitchFamily="34" charset="-128"/>
              </a:defRPr>
            </a:lvl5pPr>
            <a:lvl6pPr marL="25146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6pPr>
            <a:lvl7pPr marL="29718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7pPr>
            <a:lvl8pPr marL="34290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8pPr>
            <a:lvl9pPr marL="38862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4800" b="1" dirty="0">
                <a:latin typeface="Segoe UI" panose="020B0502040204020203" pitchFamily="34" charset="0"/>
                <a:cs typeface="Segoe UI" panose="020B0502040204020203" pitchFamily="34" charset="0"/>
              </a:rPr>
              <a:t>Potential Community Partner</a:t>
            </a:r>
          </a:p>
          <a:p>
            <a:pPr eaLnBrk="1" hangingPunct="1">
              <a:spcBef>
                <a:spcPct val="0"/>
              </a:spcBef>
              <a:buFontTx/>
              <a:buNone/>
            </a:pPr>
            <a:endParaRPr lang="en-US" altLang="en-US" sz="3600" b="1" dirty="0">
              <a:latin typeface="Segoe UI" panose="020B0502040204020203" pitchFamily="34" charset="0"/>
              <a:cs typeface="Segoe UI" panose="020B0502040204020203" pitchFamily="34" charset="0"/>
            </a:endParaRPr>
          </a:p>
          <a:p>
            <a:pPr eaLnBrk="1" hangingPunct="1">
              <a:spcBef>
                <a:spcPct val="0"/>
              </a:spcBef>
              <a:buFontTx/>
              <a:buNone/>
            </a:pPr>
            <a:r>
              <a:rPr lang="en-US" altLang="en-US" sz="3600" b="1" dirty="0">
                <a:latin typeface="Segoe UI" panose="020B0502040204020203" pitchFamily="34" charset="0"/>
                <a:cs typeface="Segoe UI" panose="020B0502040204020203" pitchFamily="34" charset="0"/>
              </a:rPr>
              <a:t>Name:  </a:t>
            </a:r>
            <a:r>
              <a:rPr lang="en-US" altLang="en-US" sz="3600" b="1" i="1" dirty="0">
                <a:latin typeface="Segoe UI" panose="020B0502040204020203" pitchFamily="34" charset="0"/>
                <a:cs typeface="Segoe UI" panose="020B0502040204020203" pitchFamily="34" charset="0"/>
              </a:rPr>
              <a:t>Refugees Helping Refugees </a:t>
            </a:r>
          </a:p>
          <a:p>
            <a:pPr eaLnBrk="1" hangingPunct="1">
              <a:spcBef>
                <a:spcPct val="0"/>
              </a:spcBef>
              <a:buFontTx/>
              <a:buNone/>
            </a:pPr>
            <a:endParaRPr lang="en-US" altLang="en-US" sz="3600" b="1" dirty="0">
              <a:latin typeface="Segoe UI" panose="020B0502040204020203" pitchFamily="34" charset="0"/>
              <a:cs typeface="Segoe UI" panose="020B0502040204020203" pitchFamily="34" charset="0"/>
            </a:endParaRPr>
          </a:p>
          <a:p>
            <a:pPr eaLnBrk="1" hangingPunct="1">
              <a:spcBef>
                <a:spcPct val="0"/>
              </a:spcBef>
              <a:buFontTx/>
              <a:buNone/>
            </a:pPr>
            <a:r>
              <a:rPr lang="en-US" altLang="en-US" sz="3600" b="1" dirty="0">
                <a:latin typeface="Segoe UI" panose="020B0502040204020203" pitchFamily="34" charset="0"/>
                <a:cs typeface="Segoe UI" panose="020B0502040204020203" pitchFamily="34" charset="0"/>
              </a:rPr>
              <a:t>Mission Statement </a:t>
            </a:r>
          </a:p>
          <a:p>
            <a:pPr eaLnBrk="1" hangingPunct="1">
              <a:spcBef>
                <a:spcPct val="0"/>
              </a:spcBef>
              <a:buFontTx/>
              <a:buNone/>
            </a:pPr>
            <a:r>
              <a:rPr lang="en-US" sz="2500" dirty="0"/>
              <a:t>	“RHR seeks to foster the growth, self-determination, and self-reliance of Rochester’s refugee community by making them agents of their own advancement. It seeks to become a comprehensive community center providing a full range of services to its own community while also welcoming people from all cultures, ethnicities, and backgrounds.”</a:t>
            </a:r>
          </a:p>
          <a:p>
            <a:pPr eaLnBrk="1" hangingPunct="1">
              <a:spcBef>
                <a:spcPct val="0"/>
              </a:spcBef>
              <a:buFontTx/>
              <a:buNone/>
            </a:pPr>
            <a:r>
              <a:rPr lang="en-US" sz="2500" dirty="0"/>
              <a:t>	- Refugees Helping Refugees </a:t>
            </a:r>
          </a:p>
          <a:p>
            <a:pPr eaLnBrk="1" hangingPunct="1">
              <a:spcBef>
                <a:spcPct val="0"/>
              </a:spcBef>
              <a:buFontTx/>
              <a:buNone/>
            </a:pPr>
            <a:endParaRPr lang="en-US" altLang="en-US" sz="1700" b="1" dirty="0">
              <a:latin typeface="Segoe UI" panose="020B0502040204020203" pitchFamily="34" charset="0"/>
              <a:cs typeface="Segoe UI" panose="020B0502040204020203" pitchFamily="34" charset="0"/>
            </a:endParaRPr>
          </a:p>
          <a:p>
            <a:pPr eaLnBrk="1" hangingPunct="1">
              <a:spcBef>
                <a:spcPct val="0"/>
              </a:spcBef>
              <a:buFontTx/>
              <a:buNone/>
            </a:pPr>
            <a:r>
              <a:rPr lang="en-US" altLang="en-US" sz="3600" b="1" dirty="0">
                <a:latin typeface="Segoe UI" panose="020B0502040204020203" pitchFamily="34" charset="0"/>
                <a:cs typeface="Segoe UI" panose="020B0502040204020203" pitchFamily="34" charset="0"/>
              </a:rPr>
              <a:t>Project Purpose /Need:</a:t>
            </a:r>
          </a:p>
          <a:p>
            <a:pPr eaLnBrk="1" hangingPunct="1">
              <a:spcBef>
                <a:spcPct val="0"/>
              </a:spcBef>
              <a:buFontTx/>
              <a:buNone/>
            </a:pPr>
            <a:r>
              <a:rPr lang="en-US" altLang="en-US" sz="2500" dirty="0"/>
              <a:t>	The purpose of this project was to provide a program that utilized the arts/performing arts to </a:t>
            </a:r>
            <a:r>
              <a:rPr lang="en-US" sz="2500" dirty="0"/>
              <a:t>encourage self-expression, identity building, and personal healing amongst child refugees. Around the world, there are many examples where art installations have been implemented in temporary refugee settlements as well as areas of refugee relocation. These installations are used to facilitate community building, community healing, and community engagement, which are the central aspects this project drew inspiration from. In this same way, this project sought to provide similar opportunities specifically to refugee children whose access to education has been disrupted and who are suffering from emotional trauma. </a:t>
            </a:r>
            <a:endParaRPr lang="en-US" altLang="en-US" sz="3200" b="1" dirty="0">
              <a:latin typeface="Segoe UI" panose="020B0502040204020203" pitchFamily="34" charset="0"/>
              <a:cs typeface="Segoe UI" panose="020B0502040204020203" pitchFamily="34" charset="0"/>
            </a:endParaRPr>
          </a:p>
        </p:txBody>
      </p:sp>
      <p:sp>
        <p:nvSpPr>
          <p:cNvPr id="2059" name="Text Box 1991"/>
          <p:cNvSpPr txBox="1">
            <a:spLocks noChangeArrowheads="1"/>
          </p:cNvSpPr>
          <p:nvPr/>
        </p:nvSpPr>
        <p:spPr bwMode="auto">
          <a:xfrm>
            <a:off x="25951655" y="8693532"/>
            <a:ext cx="10972800" cy="923330"/>
          </a:xfrm>
          <a:prstGeom prst="rect">
            <a:avLst/>
          </a:prstGeom>
          <a:noFill/>
          <a:ln>
            <a:noFill/>
          </a:ln>
          <a:extLst/>
        </p:spPr>
        <p:txBody>
          <a:bodyPr wrap="square">
            <a:spAutoFit/>
          </a:bodyPr>
          <a:lstStyle>
            <a:lvl1pPr defTabSz="735013" eaLnBrk="0" hangingPunct="0">
              <a:spcBef>
                <a:spcPct val="20000"/>
              </a:spcBef>
              <a:buChar char="•"/>
              <a:defRPr sz="14600">
                <a:solidFill>
                  <a:schemeClr val="tx1"/>
                </a:solidFill>
                <a:latin typeface="Arial" panose="020B0604020202020204" pitchFamily="34" charset="0"/>
                <a:ea typeface="MS PGothic" panose="020B0600070205080204" pitchFamily="34" charset="-128"/>
              </a:defRPr>
            </a:lvl1pPr>
            <a:lvl2pPr marL="742950" indent="-285750" defTabSz="735013" eaLnBrk="0" hangingPunct="0">
              <a:spcBef>
                <a:spcPct val="20000"/>
              </a:spcBef>
              <a:buChar char="–"/>
              <a:defRPr sz="12800">
                <a:solidFill>
                  <a:schemeClr val="tx1"/>
                </a:solidFill>
                <a:latin typeface="Arial" panose="020B0604020202020204" pitchFamily="34" charset="0"/>
                <a:ea typeface="MS PGothic" panose="020B0600070205080204" pitchFamily="34" charset="-128"/>
              </a:defRPr>
            </a:lvl2pPr>
            <a:lvl3pPr marL="1143000" indent="-228600" defTabSz="735013" eaLnBrk="0" hangingPunct="0">
              <a:spcBef>
                <a:spcPct val="20000"/>
              </a:spcBef>
              <a:buChar char="•"/>
              <a:defRPr sz="11000">
                <a:solidFill>
                  <a:schemeClr val="tx1"/>
                </a:solidFill>
                <a:latin typeface="Arial" panose="020B0604020202020204" pitchFamily="34" charset="0"/>
                <a:ea typeface="MS PGothic" panose="020B0600070205080204" pitchFamily="34" charset="-128"/>
              </a:defRPr>
            </a:lvl3pPr>
            <a:lvl4pPr marL="1600200" indent="-228600" defTabSz="735013" eaLnBrk="0" hangingPunct="0">
              <a:spcBef>
                <a:spcPct val="20000"/>
              </a:spcBef>
              <a:buChar char="–"/>
              <a:defRPr sz="9100">
                <a:solidFill>
                  <a:schemeClr val="tx1"/>
                </a:solidFill>
                <a:latin typeface="Arial" panose="020B0604020202020204" pitchFamily="34" charset="0"/>
                <a:ea typeface="MS PGothic" panose="020B0600070205080204" pitchFamily="34" charset="-128"/>
              </a:defRPr>
            </a:lvl4pPr>
            <a:lvl5pPr marL="2057400" indent="-228600" defTabSz="735013" eaLnBrk="0" hangingPunct="0">
              <a:spcBef>
                <a:spcPct val="20000"/>
              </a:spcBef>
              <a:buChar char="»"/>
              <a:defRPr sz="9100">
                <a:solidFill>
                  <a:schemeClr val="tx1"/>
                </a:solidFill>
                <a:latin typeface="Arial" panose="020B0604020202020204" pitchFamily="34" charset="0"/>
                <a:ea typeface="MS PGothic" panose="020B0600070205080204" pitchFamily="34" charset="-128"/>
              </a:defRPr>
            </a:lvl5pPr>
            <a:lvl6pPr marL="25146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6pPr>
            <a:lvl7pPr marL="29718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7pPr>
            <a:lvl8pPr marL="34290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8pPr>
            <a:lvl9pPr marL="38862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5400" b="1" dirty="0">
              <a:latin typeface="Times New Roman" panose="02020603050405020304" pitchFamily="18" charset="0"/>
            </a:endParaRPr>
          </a:p>
        </p:txBody>
      </p:sp>
      <p:sp>
        <p:nvSpPr>
          <p:cNvPr id="17" name="Text Box 2002"/>
          <p:cNvSpPr txBox="1">
            <a:spLocks noChangeArrowheads="1"/>
          </p:cNvSpPr>
          <p:nvPr/>
        </p:nvSpPr>
        <p:spPr bwMode="auto">
          <a:xfrm>
            <a:off x="12897246" y="24565477"/>
            <a:ext cx="11960909" cy="8063746"/>
          </a:xfrm>
          <a:prstGeom prst="rect">
            <a:avLst/>
          </a:prstGeom>
          <a:noFill/>
          <a:ln w="104775">
            <a:noFill/>
            <a:miter lim="800000"/>
            <a:headEnd/>
            <a:tailEnd/>
          </a:ln>
        </p:spPr>
        <p:txBody>
          <a:bodyPr wrap="square" lIns="457200" tIns="457200" rIns="457200" bIns="457200">
            <a:spAutoFit/>
          </a:bodyPr>
          <a:lstStyle>
            <a:lvl1pPr defTabSz="735013">
              <a:defRPr sz="14600">
                <a:solidFill>
                  <a:schemeClr val="tx1"/>
                </a:solidFill>
                <a:latin typeface="Arial" charset="0"/>
                <a:ea typeface="ＭＳ Ｐゴシック" charset="0"/>
              </a:defRPr>
            </a:lvl1pPr>
            <a:lvl2pPr marL="742950" indent="-285750" defTabSz="735013">
              <a:defRPr sz="12800">
                <a:solidFill>
                  <a:schemeClr val="tx1"/>
                </a:solidFill>
                <a:latin typeface="Arial" charset="0"/>
                <a:ea typeface="ＭＳ Ｐゴシック" charset="0"/>
              </a:defRPr>
            </a:lvl2pPr>
            <a:lvl3pPr marL="1143000" indent="-228600" defTabSz="735013">
              <a:defRPr sz="11000">
                <a:solidFill>
                  <a:schemeClr val="tx1"/>
                </a:solidFill>
                <a:latin typeface="Arial" charset="0"/>
                <a:ea typeface="ＭＳ Ｐゴシック" charset="0"/>
              </a:defRPr>
            </a:lvl3pPr>
            <a:lvl4pPr marL="1600200" indent="-228600" defTabSz="735013">
              <a:defRPr sz="9100">
                <a:solidFill>
                  <a:schemeClr val="tx1"/>
                </a:solidFill>
                <a:latin typeface="Arial" charset="0"/>
                <a:ea typeface="ＭＳ Ｐゴシック" charset="0"/>
              </a:defRPr>
            </a:lvl4pPr>
            <a:lvl5pPr marL="2057400" indent="-228600" defTabSz="735013">
              <a:defRPr sz="9100">
                <a:solidFill>
                  <a:schemeClr val="tx1"/>
                </a:solidFill>
                <a:latin typeface="Arial" charset="0"/>
                <a:ea typeface="ＭＳ Ｐゴシック" charset="0"/>
              </a:defRPr>
            </a:lvl5pPr>
            <a:lvl6pPr marL="2514600" indent="-228600" defTabSz="735013" eaLnBrk="0" hangingPunct="0">
              <a:defRPr sz="9100">
                <a:solidFill>
                  <a:schemeClr val="tx1"/>
                </a:solidFill>
                <a:latin typeface="Arial" charset="0"/>
                <a:ea typeface="ＭＳ Ｐゴシック" charset="0"/>
              </a:defRPr>
            </a:lvl6pPr>
            <a:lvl7pPr marL="2971800" indent="-228600" defTabSz="735013" eaLnBrk="0" hangingPunct="0">
              <a:defRPr sz="9100">
                <a:solidFill>
                  <a:schemeClr val="tx1"/>
                </a:solidFill>
                <a:latin typeface="Arial" charset="0"/>
                <a:ea typeface="ＭＳ Ｐゴシック" charset="0"/>
              </a:defRPr>
            </a:lvl7pPr>
            <a:lvl8pPr marL="3429000" indent="-228600" defTabSz="735013" eaLnBrk="0" hangingPunct="0">
              <a:defRPr sz="9100">
                <a:solidFill>
                  <a:schemeClr val="tx1"/>
                </a:solidFill>
                <a:latin typeface="Arial" charset="0"/>
                <a:ea typeface="ＭＳ Ｐゴシック" charset="0"/>
              </a:defRPr>
            </a:lvl8pPr>
            <a:lvl9pPr marL="3886200" indent="-228600" defTabSz="735013" eaLnBrk="0" hangingPunct="0">
              <a:defRPr sz="9100">
                <a:solidFill>
                  <a:schemeClr val="tx1"/>
                </a:solidFill>
                <a:latin typeface="Arial" charset="0"/>
                <a:ea typeface="ＭＳ Ｐゴシック" charset="0"/>
              </a:defRPr>
            </a:lvl9pPr>
          </a:lstStyle>
          <a:p>
            <a:pPr algn="ctr">
              <a:defRPr/>
            </a:pPr>
            <a:r>
              <a:rPr lang="en-US" sz="4800" b="1" dirty="0">
                <a:latin typeface="Segoe UI" panose="020B0502040204020203" pitchFamily="34" charset="0"/>
                <a:cs typeface="Segoe UI" panose="020B0502040204020203" pitchFamily="34" charset="0"/>
              </a:rPr>
              <a:t>Quick Facts </a:t>
            </a:r>
            <a:r>
              <a:rPr lang="en-US" sz="3200" i="1" dirty="0">
                <a:latin typeface="Segoe UI" panose="020B0502040204020203" pitchFamily="34" charset="0"/>
                <a:cs typeface="Segoe UI" panose="020B0502040204020203" pitchFamily="34" charset="0"/>
              </a:rPr>
              <a:t>  </a:t>
            </a:r>
          </a:p>
          <a:p>
            <a:pPr marL="514350" indent="-514350" eaLnBrk="0" hangingPunct="0">
              <a:buFont typeface="+mj-lt"/>
              <a:buAutoNum type="arabicPeriod"/>
              <a:defRPr/>
            </a:pPr>
            <a:r>
              <a:rPr lang="en-US" sz="3200" i="1" dirty="0">
                <a:latin typeface="Segoe UI" panose="020B0502040204020203" pitchFamily="34" charset="0"/>
                <a:cs typeface="Segoe UI" panose="020B0502040204020203" pitchFamily="34" charset="0"/>
              </a:rPr>
              <a:t>Children account for more than 50% of refugees worldwide</a:t>
            </a:r>
          </a:p>
          <a:p>
            <a:pPr marL="514350" indent="-514350" eaLnBrk="0" hangingPunct="0">
              <a:buFont typeface="+mj-lt"/>
              <a:buAutoNum type="arabicPeriod"/>
              <a:defRPr/>
            </a:pPr>
            <a:endParaRPr lang="en-US" sz="3200" i="1" dirty="0">
              <a:latin typeface="Segoe UI" panose="020B0502040204020203" pitchFamily="34" charset="0"/>
              <a:cs typeface="Segoe UI" panose="020B0502040204020203" pitchFamily="34" charset="0"/>
            </a:endParaRPr>
          </a:p>
          <a:p>
            <a:pPr marL="514350" indent="-514350" eaLnBrk="0" hangingPunct="0">
              <a:buFont typeface="+mj-lt"/>
              <a:buAutoNum type="arabicPeriod"/>
              <a:defRPr/>
            </a:pPr>
            <a:r>
              <a:rPr lang="en-US" sz="3200" i="1" dirty="0">
                <a:latin typeface="Segoe UI" panose="020B0502040204020203" pitchFamily="34" charset="0"/>
                <a:cs typeface="Segoe UI" panose="020B0502040204020203" pitchFamily="34" charset="0"/>
              </a:rPr>
              <a:t>Since 2018, refugee children have lost out on over 700 million days of school </a:t>
            </a:r>
          </a:p>
          <a:p>
            <a:pPr marL="514350" indent="-514350" eaLnBrk="0" hangingPunct="0">
              <a:buFont typeface="+mj-lt"/>
              <a:buAutoNum type="arabicPeriod"/>
              <a:defRPr/>
            </a:pPr>
            <a:endParaRPr lang="en-US" sz="3200" i="1" dirty="0">
              <a:latin typeface="Segoe UI" panose="020B0502040204020203" pitchFamily="34" charset="0"/>
              <a:cs typeface="Segoe UI" panose="020B0502040204020203" pitchFamily="34" charset="0"/>
            </a:endParaRPr>
          </a:p>
          <a:p>
            <a:pPr marL="514350" indent="-514350" eaLnBrk="0" hangingPunct="0">
              <a:buFont typeface="+mj-lt"/>
              <a:buAutoNum type="arabicPeriod"/>
              <a:defRPr/>
            </a:pPr>
            <a:r>
              <a:rPr lang="en-US" sz="3200" i="1" dirty="0">
                <a:latin typeface="Segoe UI" panose="020B0502040204020203" pitchFamily="34" charset="0"/>
                <a:cs typeface="Segoe UI" panose="020B0502040204020203" pitchFamily="34" charset="0"/>
              </a:rPr>
              <a:t>Refugee children are five times more likely to be out of school than regular children </a:t>
            </a:r>
          </a:p>
          <a:p>
            <a:pPr marL="514350" indent="-514350" eaLnBrk="0" hangingPunct="0">
              <a:buFont typeface="+mj-lt"/>
              <a:buAutoNum type="arabicPeriod"/>
              <a:defRPr/>
            </a:pPr>
            <a:endParaRPr lang="en-US" sz="3200" i="1" dirty="0">
              <a:latin typeface="Segoe UI" panose="020B0502040204020203" pitchFamily="34" charset="0"/>
              <a:cs typeface="Segoe UI" panose="020B0502040204020203" pitchFamily="34" charset="0"/>
            </a:endParaRPr>
          </a:p>
          <a:p>
            <a:pPr marL="514350" indent="-514350" eaLnBrk="0" hangingPunct="0">
              <a:buFont typeface="+mj-lt"/>
              <a:buAutoNum type="arabicPeriod"/>
              <a:defRPr/>
            </a:pPr>
            <a:r>
              <a:rPr lang="en-US" sz="3200" i="1" dirty="0">
                <a:latin typeface="Segoe UI" panose="020B0502040204020203" pitchFamily="34" charset="0"/>
                <a:cs typeface="Segoe UI" panose="020B0502040204020203" pitchFamily="34" charset="0"/>
              </a:rPr>
              <a:t>Art provides a platform for these children to tell their own stories</a:t>
            </a:r>
          </a:p>
          <a:p>
            <a:pPr marL="514350" indent="-514350" eaLnBrk="0" hangingPunct="0">
              <a:buFont typeface="+mj-lt"/>
              <a:buAutoNum type="arabicPeriod"/>
              <a:defRPr/>
            </a:pPr>
            <a:endParaRPr lang="en-US" sz="3200" i="1" dirty="0">
              <a:latin typeface="Segoe UI" panose="020B0502040204020203" pitchFamily="34" charset="0"/>
              <a:cs typeface="Segoe UI" panose="020B0502040204020203" pitchFamily="34" charset="0"/>
            </a:endParaRPr>
          </a:p>
          <a:p>
            <a:pPr marL="514350" indent="-514350" eaLnBrk="0" hangingPunct="0">
              <a:buFont typeface="+mj-lt"/>
              <a:buAutoNum type="arabicPeriod"/>
              <a:defRPr/>
            </a:pPr>
            <a:r>
              <a:rPr lang="en-US" sz="3200" i="1" dirty="0">
                <a:latin typeface="Segoe UI" panose="020B0502040204020203" pitchFamily="34" charset="0"/>
                <a:cs typeface="Segoe UI" panose="020B0502040204020203" pitchFamily="34" charset="0"/>
              </a:rPr>
              <a:t>Art serves as a vehicle for for self development and personal expression</a:t>
            </a:r>
          </a:p>
        </p:txBody>
      </p:sp>
      <p:pic>
        <p:nvPicPr>
          <p:cNvPr id="3" name="Picture 2">
            <a:extLst>
              <a:ext uri="{FF2B5EF4-FFF2-40B4-BE49-F238E27FC236}">
                <a16:creationId xmlns:a16="http://schemas.microsoft.com/office/drawing/2014/main" id="{F07ADFA2-17CA-6C44-8D27-9D4A1D88FED0}"/>
              </a:ext>
            </a:extLst>
          </p:cNvPr>
          <p:cNvPicPr>
            <a:picLocks noChangeAspect="1"/>
          </p:cNvPicPr>
          <p:nvPr/>
        </p:nvPicPr>
        <p:blipFill>
          <a:blip r:embed="rId3"/>
          <a:stretch>
            <a:fillRect/>
          </a:stretch>
        </p:blipFill>
        <p:spPr>
          <a:xfrm>
            <a:off x="31082455" y="518440"/>
            <a:ext cx="5842000" cy="5842000"/>
          </a:xfrm>
          <a:prstGeom prst="rect">
            <a:avLst/>
          </a:prstGeom>
        </p:spPr>
      </p:pic>
      <p:pic>
        <p:nvPicPr>
          <p:cNvPr id="11" name="Picture 10">
            <a:extLst>
              <a:ext uri="{FF2B5EF4-FFF2-40B4-BE49-F238E27FC236}">
                <a16:creationId xmlns:a16="http://schemas.microsoft.com/office/drawing/2014/main" id="{B8BCB663-A6EA-6344-90AF-BD6042EFE8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69588" y="19796228"/>
            <a:ext cx="12782064" cy="4485072"/>
          </a:xfrm>
          <a:prstGeom prst="rect">
            <a:avLst/>
          </a:prstGeom>
        </p:spPr>
      </p:pic>
      <p:pic>
        <p:nvPicPr>
          <p:cNvPr id="13" name="Picture 12">
            <a:extLst>
              <a:ext uri="{FF2B5EF4-FFF2-40B4-BE49-F238E27FC236}">
                <a16:creationId xmlns:a16="http://schemas.microsoft.com/office/drawing/2014/main" id="{A4D096CD-BFF9-DD49-A175-E655F67E68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51652" y="8693532"/>
            <a:ext cx="10319545" cy="9297185"/>
          </a:xfrm>
          <a:prstGeom prst="rect">
            <a:avLst/>
          </a:prstGeom>
        </p:spPr>
      </p:pic>
      <p:pic>
        <p:nvPicPr>
          <p:cNvPr id="15" name="Picture 14">
            <a:extLst>
              <a:ext uri="{FF2B5EF4-FFF2-40B4-BE49-F238E27FC236}">
                <a16:creationId xmlns:a16="http://schemas.microsoft.com/office/drawing/2014/main" id="{83C51A8C-09D8-A84C-B1D8-EC37BB4D5A8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70076" y="23736652"/>
            <a:ext cx="9599996" cy="7871997"/>
          </a:xfrm>
          <a:prstGeom prst="rect">
            <a:avLst/>
          </a:prstGeom>
        </p:spPr>
      </p:pic>
      <p:sp>
        <p:nvSpPr>
          <p:cNvPr id="32" name="Text Box 1992">
            <a:extLst>
              <a:ext uri="{FF2B5EF4-FFF2-40B4-BE49-F238E27FC236}">
                <a16:creationId xmlns:a16="http://schemas.microsoft.com/office/drawing/2014/main" id="{EFD3F5F4-FEB2-F54C-BFAE-10A847BC164D}"/>
              </a:ext>
            </a:extLst>
          </p:cNvPr>
          <p:cNvSpPr txBox="1">
            <a:spLocks noChangeArrowheads="1"/>
          </p:cNvSpPr>
          <p:nvPr/>
        </p:nvSpPr>
        <p:spPr bwMode="auto">
          <a:xfrm>
            <a:off x="26619991" y="18568257"/>
            <a:ext cx="10319545" cy="3600986"/>
          </a:xfrm>
          <a:prstGeom prst="rect">
            <a:avLst/>
          </a:prstGeom>
          <a:solidFill>
            <a:schemeClr val="accent1">
              <a:lumMod val="40000"/>
              <a:lumOff val="60000"/>
            </a:schemeClr>
          </a:solidFill>
          <a:ln>
            <a:noFill/>
          </a:ln>
          <a:extLst/>
        </p:spPr>
        <p:txBody>
          <a:bodyPr wrap="square" lIns="457200" rIns="457200">
            <a:spAutoFit/>
          </a:bodyPr>
          <a:lstStyle>
            <a:lvl1pPr defTabSz="735013" eaLnBrk="0" hangingPunct="0">
              <a:spcBef>
                <a:spcPct val="20000"/>
              </a:spcBef>
              <a:buChar char="•"/>
              <a:defRPr sz="14600">
                <a:solidFill>
                  <a:schemeClr val="tx1"/>
                </a:solidFill>
                <a:latin typeface="Arial" panose="020B0604020202020204" pitchFamily="34" charset="0"/>
                <a:ea typeface="MS PGothic" panose="020B0600070205080204" pitchFamily="34" charset="-128"/>
              </a:defRPr>
            </a:lvl1pPr>
            <a:lvl2pPr marL="742950" indent="-285750" defTabSz="735013" eaLnBrk="0" hangingPunct="0">
              <a:spcBef>
                <a:spcPct val="20000"/>
              </a:spcBef>
              <a:buChar char="–"/>
              <a:defRPr sz="12800">
                <a:solidFill>
                  <a:schemeClr val="tx1"/>
                </a:solidFill>
                <a:latin typeface="Arial" panose="020B0604020202020204" pitchFamily="34" charset="0"/>
                <a:ea typeface="MS PGothic" panose="020B0600070205080204" pitchFamily="34" charset="-128"/>
              </a:defRPr>
            </a:lvl2pPr>
            <a:lvl3pPr marL="1143000" indent="-228600" defTabSz="735013" eaLnBrk="0" hangingPunct="0">
              <a:spcBef>
                <a:spcPct val="20000"/>
              </a:spcBef>
              <a:buChar char="•"/>
              <a:defRPr sz="11000">
                <a:solidFill>
                  <a:schemeClr val="tx1"/>
                </a:solidFill>
                <a:latin typeface="Arial" panose="020B0604020202020204" pitchFamily="34" charset="0"/>
                <a:ea typeface="MS PGothic" panose="020B0600070205080204" pitchFamily="34" charset="-128"/>
              </a:defRPr>
            </a:lvl3pPr>
            <a:lvl4pPr marL="1600200" indent="-228600" defTabSz="735013" eaLnBrk="0" hangingPunct="0">
              <a:spcBef>
                <a:spcPct val="20000"/>
              </a:spcBef>
              <a:buChar char="–"/>
              <a:defRPr sz="9100">
                <a:solidFill>
                  <a:schemeClr val="tx1"/>
                </a:solidFill>
                <a:latin typeface="Arial" panose="020B0604020202020204" pitchFamily="34" charset="0"/>
                <a:ea typeface="MS PGothic" panose="020B0600070205080204" pitchFamily="34" charset="-128"/>
              </a:defRPr>
            </a:lvl4pPr>
            <a:lvl5pPr marL="2057400" indent="-228600" defTabSz="735013" eaLnBrk="0" hangingPunct="0">
              <a:spcBef>
                <a:spcPct val="20000"/>
              </a:spcBef>
              <a:buChar char="»"/>
              <a:defRPr sz="9100">
                <a:solidFill>
                  <a:schemeClr val="tx1"/>
                </a:solidFill>
                <a:latin typeface="Arial" panose="020B0604020202020204" pitchFamily="34" charset="0"/>
                <a:ea typeface="MS PGothic" panose="020B0600070205080204" pitchFamily="34" charset="-128"/>
              </a:defRPr>
            </a:lvl5pPr>
            <a:lvl6pPr marL="25146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6pPr>
            <a:lvl7pPr marL="29718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7pPr>
            <a:lvl8pPr marL="34290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8pPr>
            <a:lvl9pPr marL="3886200" indent="-228600" defTabSz="735013" eaLnBrk="0" fontAlgn="base" hangingPunct="0">
              <a:spcBef>
                <a:spcPct val="20000"/>
              </a:spcBef>
              <a:spcAft>
                <a:spcPct val="0"/>
              </a:spcAft>
              <a:buChar char="»"/>
              <a:defRPr sz="91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4800" b="1" dirty="0">
                <a:latin typeface="Segoe UI" panose="020B0502040204020203" pitchFamily="34" charset="0"/>
                <a:cs typeface="Segoe UI" panose="020B0502040204020203" pitchFamily="34" charset="0"/>
              </a:rPr>
              <a:t>Course Concepts</a:t>
            </a:r>
            <a:endParaRPr lang="en-US" altLang="en-US" sz="3200" b="1" dirty="0">
              <a:latin typeface="Segoe UI" panose="020B0502040204020203" pitchFamily="34" charset="0"/>
              <a:cs typeface="Segoe UI" panose="020B0502040204020203" pitchFamily="34" charset="0"/>
            </a:endParaRPr>
          </a:p>
          <a:p>
            <a:pPr eaLnBrk="1" hangingPunct="1">
              <a:spcBef>
                <a:spcPct val="0"/>
              </a:spcBef>
              <a:buFontTx/>
              <a:buNone/>
            </a:pPr>
            <a:r>
              <a:rPr lang="en-US" sz="2000" dirty="0"/>
              <a:t>As stated in its curriculum, Peace Studies at HWS aims at encouraging students to commit themselves to the non-violent resolution of conflict in relations among individuals, groups, and societies. The entirety of this project, which used art as a mode of self-expression, resilience, and change, was based on this principle of non-violence amidst situations of immense conflict. This </a:t>
            </a:r>
            <a:r>
              <a:rPr lang="en-US" sz="2000"/>
              <a:t>project aimed </a:t>
            </a:r>
            <a:r>
              <a:rPr lang="en-US" sz="2000" dirty="0"/>
              <a:t>at showing that true change is shaped by a diversity of approaches which draw from all fields of study. In order to find proper solutions, people must be willing to look at these situations from angles different than the norm. Using art to assess and address trauma within refugee communities is an example of this diversity in approach. </a:t>
            </a:r>
          </a:p>
        </p:txBody>
      </p:sp>
      <p:sp>
        <p:nvSpPr>
          <p:cNvPr id="22" name="Rectangle 21">
            <a:extLst>
              <a:ext uri="{FF2B5EF4-FFF2-40B4-BE49-F238E27FC236}">
                <a16:creationId xmlns:a16="http://schemas.microsoft.com/office/drawing/2014/main" id="{9B82B139-6315-B845-A325-23F0F927EF8C}"/>
              </a:ext>
            </a:extLst>
          </p:cNvPr>
          <p:cNvSpPr/>
          <p:nvPr/>
        </p:nvSpPr>
        <p:spPr>
          <a:xfrm>
            <a:off x="25605690" y="24741083"/>
            <a:ext cx="11960910" cy="746361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48D2C4BD-1B13-D341-85D8-E4BD86FD28B0}"/>
              </a:ext>
            </a:extLst>
          </p:cNvPr>
          <p:cNvSpPr txBox="1"/>
          <p:nvPr/>
        </p:nvSpPr>
        <p:spPr>
          <a:xfrm>
            <a:off x="26123934" y="24972672"/>
            <a:ext cx="11442666" cy="9079409"/>
          </a:xfrm>
          <a:prstGeom prst="rect">
            <a:avLst/>
          </a:prstGeom>
          <a:noFill/>
        </p:spPr>
        <p:txBody>
          <a:bodyPr wrap="square" rtlCol="0">
            <a:spAutoFit/>
          </a:bodyPr>
          <a:lstStyle/>
          <a:p>
            <a:pPr algn="ctr"/>
            <a:r>
              <a:rPr lang="en-US" b="1" dirty="0">
                <a:latin typeface="Segoe UI" panose="020B0502040204020203" pitchFamily="34" charset="0"/>
                <a:ea typeface="ＭＳ Ｐゴシック" charset="0"/>
              </a:rPr>
              <a:t>Sources</a:t>
            </a:r>
          </a:p>
          <a:p>
            <a:pPr marL="457200" indent="-457200">
              <a:buFont typeface="+mj-lt"/>
              <a:buAutoNum type="arabicPeriod"/>
            </a:pPr>
            <a:r>
              <a:rPr lang="en-US" sz="2400" i="1" dirty="0">
                <a:latin typeface="Segoe UI" panose="020B0502040204020203" pitchFamily="34" charset="0"/>
                <a:ea typeface="ＭＳ Ｐゴシック" charset="0"/>
              </a:rPr>
              <a:t>United Nations. (2019). Figures at a Glance. Retrieved from</a:t>
            </a:r>
          </a:p>
          <a:p>
            <a:r>
              <a:rPr lang="en-US" sz="2400" i="1" dirty="0">
                <a:latin typeface="Segoe UI" panose="020B0502040204020203" pitchFamily="34" charset="0"/>
                <a:ea typeface="ＭＳ Ｐゴシック" charset="0"/>
              </a:rPr>
              <a:t>	 </a:t>
            </a:r>
            <a:r>
              <a:rPr lang="en-US" sz="2400" i="1" dirty="0">
                <a:latin typeface="Segoe UI" panose="020B0502040204020203" pitchFamily="34" charset="0"/>
                <a:ea typeface="ＭＳ Ｐゴシック" charset="0"/>
                <a:hlinkClick r:id="rId7">
                  <a:extLst>
                    <a:ext uri="{A12FA001-AC4F-418D-AE19-62706E023703}">
                      <ahyp:hlinkClr xmlns:ahyp="http://schemas.microsoft.com/office/drawing/2018/hyperlinkcolor" val="tx"/>
                    </a:ext>
                  </a:extLst>
                </a:hlinkClick>
              </a:rPr>
              <a:t>https://www.unhcr.org/figures-at-a-glance.html</a:t>
            </a:r>
            <a:endParaRPr lang="en-US" sz="2400" i="1" dirty="0">
              <a:latin typeface="Segoe UI" panose="020B0502040204020203" pitchFamily="34" charset="0"/>
              <a:ea typeface="ＭＳ Ｐゴシック" charset="0"/>
            </a:endParaRPr>
          </a:p>
          <a:p>
            <a:endParaRPr lang="en-US" sz="2400" i="1" dirty="0">
              <a:latin typeface="Segoe UI" panose="020B0502040204020203" pitchFamily="34" charset="0"/>
              <a:ea typeface="ＭＳ Ｐゴシック" charset="0"/>
            </a:endParaRPr>
          </a:p>
          <a:p>
            <a:pPr marL="457200" indent="-457200">
              <a:buFont typeface="+mj-lt"/>
              <a:buAutoNum type="arabicPeriod"/>
            </a:pPr>
            <a:endParaRPr lang="en-US" sz="2400" i="1" dirty="0">
              <a:latin typeface="Segoe UI" panose="020B0502040204020203" pitchFamily="34" charset="0"/>
              <a:ea typeface="ＭＳ Ｐゴシック" charset="0"/>
            </a:endParaRPr>
          </a:p>
          <a:p>
            <a:pPr marL="457200" indent="-457200">
              <a:buAutoNum type="arabicPeriod" startAt="2"/>
            </a:pPr>
            <a:r>
              <a:rPr lang="en-US" sz="2400" i="1" dirty="0">
                <a:latin typeface="Segoe UI" panose="020B0502040204020203" pitchFamily="34" charset="0"/>
                <a:ea typeface="ＭＳ Ｐゴシック" charset="0"/>
              </a:rPr>
              <a:t>Save the Children. (2019). Retrieved from </a:t>
            </a:r>
            <a:r>
              <a:rPr lang="en-US" sz="2400" i="1" dirty="0">
                <a:latin typeface="Segoe UI" panose="020B0502040204020203" pitchFamily="34" charset="0"/>
                <a:ea typeface="ＭＳ Ｐゴシック" charset="0"/>
                <a:hlinkClick r:id="rId8">
                  <a:extLst>
                    <a:ext uri="{A12FA001-AC4F-418D-AE19-62706E023703}">
                      <ahyp:hlinkClr xmlns:ahyp="http://schemas.microsoft.com/office/drawing/2018/hyperlinkcolor" val="tx"/>
                    </a:ext>
                  </a:extLst>
                </a:hlinkClick>
              </a:rPr>
              <a:t>https://www.lostlearning.org/</a:t>
            </a:r>
            <a:endParaRPr lang="en-US" sz="2400" i="1" dirty="0">
              <a:latin typeface="Segoe UI" panose="020B0502040204020203" pitchFamily="34" charset="0"/>
              <a:ea typeface="ＭＳ Ｐゴシック" charset="0"/>
            </a:endParaRPr>
          </a:p>
          <a:p>
            <a:pPr marL="457200" indent="-457200">
              <a:buAutoNum type="arabicPeriod" startAt="2"/>
            </a:pPr>
            <a:endParaRPr lang="en-US" sz="2400" i="1" dirty="0">
              <a:latin typeface="Segoe UI" panose="020B0502040204020203" pitchFamily="34" charset="0"/>
              <a:ea typeface="ＭＳ Ｐゴシック" charset="0"/>
            </a:endParaRPr>
          </a:p>
          <a:p>
            <a:pPr marL="457200" indent="-457200">
              <a:buAutoNum type="arabicPeriod" startAt="2"/>
            </a:pPr>
            <a:endParaRPr lang="en-US" sz="2400" i="1" dirty="0">
              <a:latin typeface="Segoe UI" panose="020B0502040204020203" pitchFamily="34" charset="0"/>
              <a:ea typeface="ＭＳ Ｐゴシック" charset="0"/>
            </a:endParaRPr>
          </a:p>
          <a:p>
            <a:pPr marL="457200" indent="-457200">
              <a:buFontTx/>
              <a:buAutoNum type="arabicPeriod" startAt="2"/>
            </a:pPr>
            <a:r>
              <a:rPr lang="en-US" sz="2400" i="1" dirty="0">
                <a:latin typeface="Segoe UI" panose="020B0502040204020203" pitchFamily="34" charset="0"/>
                <a:ea typeface="ＭＳ Ｐゴシック" charset="0"/>
              </a:rPr>
              <a:t>Children Uprooted. (2019). Retrieved from </a:t>
            </a:r>
            <a:r>
              <a:rPr lang="en-US" sz="2400" i="1" dirty="0">
                <a:latin typeface="Segoe UI" panose="020B0502040204020203" pitchFamily="34" charset="0"/>
                <a:ea typeface="ＭＳ Ｐゴシック" charset="0"/>
                <a:hlinkClick r:id="rId9">
                  <a:extLst>
                    <a:ext uri="{A12FA001-AC4F-418D-AE19-62706E023703}">
                      <ahyp:hlinkClr xmlns:ahyp="http://schemas.microsoft.com/office/drawing/2018/hyperlinkcolor" val="tx"/>
                    </a:ext>
                  </a:extLst>
                </a:hlinkClick>
              </a:rPr>
              <a:t>https://www.unicef.org/children-uprooted</a:t>
            </a:r>
            <a:r>
              <a:rPr lang="en-US" sz="2400" i="1" dirty="0">
                <a:latin typeface="Segoe UI" panose="020B0502040204020203" pitchFamily="34" charset="0"/>
                <a:ea typeface="ＭＳ Ｐゴシック" charset="0"/>
              </a:rPr>
              <a:t>’</a:t>
            </a:r>
          </a:p>
          <a:p>
            <a:pPr marL="457200" indent="-457200">
              <a:buFontTx/>
              <a:buAutoNum type="arabicPeriod" startAt="2"/>
            </a:pPr>
            <a:endParaRPr lang="en-US" sz="2400" i="1" dirty="0">
              <a:latin typeface="Segoe UI" panose="020B0502040204020203" pitchFamily="34" charset="0"/>
              <a:ea typeface="ＭＳ Ｐゴシック" charset="0"/>
            </a:endParaRPr>
          </a:p>
          <a:p>
            <a:endParaRPr lang="en-US" sz="2400" i="1" dirty="0">
              <a:latin typeface="Segoe UI" panose="020B0502040204020203" pitchFamily="34" charset="0"/>
              <a:ea typeface="ＭＳ Ｐゴシック" charset="0"/>
            </a:endParaRPr>
          </a:p>
          <a:p>
            <a:r>
              <a:rPr lang="en-US" sz="2400" i="1" dirty="0">
                <a:latin typeface="Segoe UI" panose="020B0502040204020203" pitchFamily="34" charset="0"/>
                <a:ea typeface="ＭＳ Ｐゴシック" charset="0"/>
              </a:rPr>
              <a:t>4  &amp; 5.  </a:t>
            </a:r>
            <a:r>
              <a:rPr lang="en-US" sz="2400" i="1" dirty="0" err="1">
                <a:latin typeface="Segoe UI" panose="020B0502040204020203" pitchFamily="34" charset="0"/>
                <a:ea typeface="ＭＳ Ｐゴシック" charset="0"/>
              </a:rPr>
              <a:t>Parater</a:t>
            </a:r>
            <a:r>
              <a:rPr lang="en-US" sz="2400" i="1" dirty="0">
                <a:latin typeface="Segoe UI" panose="020B0502040204020203" pitchFamily="34" charset="0"/>
                <a:ea typeface="ＭＳ Ｐゴシック" charset="0"/>
              </a:rPr>
              <a:t>, L. (2017, June 29). 7 Art Initiatives That Are Transforming the Lives of Refugees. Retrieved from </a:t>
            </a:r>
            <a:r>
              <a:rPr lang="en-US" sz="2400" i="1" dirty="0">
                <a:latin typeface="Segoe UI" panose="020B0502040204020203" pitchFamily="34" charset="0"/>
                <a:ea typeface="ＭＳ Ｐゴシック" charset="0"/>
                <a:hlinkClick r:id="rId10">
                  <a:extLst>
                    <a:ext uri="{A12FA001-AC4F-418D-AE19-62706E023703}">
                      <ahyp:hlinkClr xmlns:ahyp="http://schemas.microsoft.com/office/drawing/2018/hyperlinkcolor" val="tx"/>
                    </a:ext>
                  </a:extLst>
                </a:hlinkClick>
              </a:rPr>
              <a:t>https://www.unhcr.org/innovation/7-art-initiatives-that-are-transforming-the-lives-of-refugees/</a:t>
            </a:r>
            <a:endParaRPr lang="en-US" sz="2400" i="1" dirty="0">
              <a:latin typeface="Segoe UI" panose="020B0502040204020203" pitchFamily="34" charset="0"/>
              <a:ea typeface="ＭＳ Ｐゴシック" charset="0"/>
            </a:endParaRPr>
          </a:p>
          <a:p>
            <a:pPr marL="457200" indent="-457200">
              <a:buFontTx/>
              <a:buAutoNum type="arabicPeriod" startAt="2"/>
            </a:pPr>
            <a:endParaRPr lang="en-US" sz="2400" i="1" dirty="0">
              <a:latin typeface="Segoe UI" panose="020B0502040204020203" pitchFamily="34" charset="0"/>
              <a:ea typeface="ＭＳ Ｐゴシック" charset="0"/>
            </a:endParaRPr>
          </a:p>
          <a:p>
            <a:endParaRPr lang="en-US" sz="2400" i="1" dirty="0">
              <a:latin typeface="Segoe UI" panose="020B0502040204020203" pitchFamily="34" charset="0"/>
              <a:ea typeface="ＭＳ Ｐゴシック" charset="0"/>
            </a:endParaRPr>
          </a:p>
          <a:p>
            <a:pPr marL="457200" indent="-457200">
              <a:buFontTx/>
              <a:buAutoNum type="arabicPeriod" startAt="2"/>
            </a:pPr>
            <a:endParaRPr lang="en-US" sz="2400" i="1" dirty="0">
              <a:latin typeface="Segoe UI" panose="020B0502040204020203" pitchFamily="34" charset="0"/>
              <a:ea typeface="ＭＳ Ｐゴシック" charset="0"/>
            </a:endParaRPr>
          </a:p>
          <a:p>
            <a:pPr marL="457200" indent="-457200">
              <a:buFontTx/>
              <a:buAutoNum type="arabicPeriod" startAt="2"/>
            </a:pPr>
            <a:endParaRPr lang="en-US" sz="2400" i="1" dirty="0">
              <a:latin typeface="Segoe UI" panose="020B0502040204020203" pitchFamily="34" charset="0"/>
              <a:ea typeface="ＭＳ Ｐゴシック" charset="0"/>
            </a:endParaRPr>
          </a:p>
          <a:p>
            <a:pPr marL="457200" indent="-457200">
              <a:buFontTx/>
              <a:buAutoNum type="arabicPeriod" startAt="2"/>
            </a:pPr>
            <a:endParaRPr lang="en-US" sz="2400" i="1" dirty="0">
              <a:latin typeface="Segoe UI" panose="020B0502040204020203" pitchFamily="34" charset="0"/>
              <a:ea typeface="ＭＳ Ｐゴシック" charset="0"/>
            </a:endParaRPr>
          </a:p>
          <a:p>
            <a:pPr marL="457200" indent="-457200">
              <a:buFontTx/>
              <a:buAutoNum type="arabicPeriod" startAt="2"/>
            </a:pPr>
            <a:endParaRPr lang="en-US" sz="2400" i="1" dirty="0">
              <a:latin typeface="Segoe UI" panose="020B0502040204020203" pitchFamily="34" charset="0"/>
              <a:ea typeface="ＭＳ Ｐゴシック" charset="0"/>
            </a:endParaRPr>
          </a:p>
          <a:p>
            <a:pPr marL="457200" indent="-457200">
              <a:buAutoNum type="arabicPeriod" startAt="2"/>
            </a:pPr>
            <a:endParaRPr lang="en-US" sz="2400" i="1" dirty="0">
              <a:latin typeface="Segoe UI" panose="020B0502040204020203" pitchFamily="34" charset="0"/>
              <a:ea typeface="ＭＳ Ｐゴシック" charset="0"/>
            </a:endParaRPr>
          </a:p>
          <a:p>
            <a:pPr marL="342900" indent="-342900">
              <a:buFont typeface="Arial" panose="020B0604020202020204" pitchFamily="34" charset="0"/>
              <a:buChar char="•"/>
            </a:pPr>
            <a:endParaRPr lang="en-US" sz="2400" i="1" dirty="0">
              <a:latin typeface="Segoe UI" panose="020B0502040204020203" pitchFamily="34" charset="0"/>
              <a:ea typeface="ＭＳ Ｐゴシック" charset="0"/>
            </a:endParaRPr>
          </a:p>
          <a:p>
            <a:pPr marL="457200" indent="-457200">
              <a:buFont typeface="Arial" panose="020B0604020202020204" pitchFamily="34" charset="0"/>
              <a:buChar char="•"/>
            </a:pPr>
            <a:endParaRPr lang="en-US" sz="3200" dirty="0">
              <a:latin typeface="Segoe UI" panose="020B0502040204020203" pitchFamily="34" charset="0"/>
              <a:ea typeface="ＭＳ Ｐゴシック"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6415</TotalTime>
  <Words>561</Words>
  <Application>Microsoft Macintosh PowerPoint</Application>
  <PresentationFormat>Custom</PresentationFormat>
  <Paragraphs>52</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Aharoni</vt:lpstr>
      <vt:lpstr>Arial</vt:lpstr>
      <vt:lpstr>Calibri</vt:lpstr>
      <vt:lpstr>Calibri Light</vt:lpstr>
      <vt:lpstr>Segoe UI</vt:lpstr>
      <vt:lpstr>Times New Roman</vt:lpstr>
      <vt:lpstr>Office Theme</vt:lpstr>
      <vt:lpstr>Assessing and Addressing Trauma through the Arts: A Program for Refugee Children  Ryan Montbleau  PCST 450- Peace Studies Capstone- Steven Lee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Unknown User</dc:creator>
  <cp:lastModifiedBy>Ryan  Montbleau</cp:lastModifiedBy>
  <cp:revision>372</cp:revision>
  <cp:lastPrinted>2015-05-14T16:32:54Z</cp:lastPrinted>
  <dcterms:created xsi:type="dcterms:W3CDTF">2002-01-26T23:38:43Z</dcterms:created>
  <dcterms:modified xsi:type="dcterms:W3CDTF">2019-05-01T02:58:25Z</dcterms:modified>
</cp:coreProperties>
</file>