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sldIdLst>
    <p:sldId id="287" r:id="rId2"/>
    <p:sldId id="288" r:id="rId3"/>
    <p:sldId id="267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0C76"/>
    <a:srgbClr val="006937"/>
    <a:srgbClr val="F26724"/>
    <a:srgbClr val="201345"/>
    <a:srgbClr val="48276E"/>
    <a:srgbClr val="0B2F19"/>
    <a:srgbClr val="EA9B2A"/>
    <a:srgbClr val="B33A1E"/>
    <a:srgbClr val="F5681B"/>
    <a:srgbClr val="565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5" autoAdjust="0"/>
    <p:restoredTop sz="63537" autoAdjust="0"/>
  </p:normalViewPr>
  <p:slideViewPr>
    <p:cSldViewPr snapToGrid="0" snapToObjects="1">
      <p:cViewPr varScale="1">
        <p:scale>
          <a:sx n="79" d="100"/>
          <a:sy n="79" d="100"/>
        </p:scale>
        <p:origin x="1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15990-2256-9042-B671-D58BC74CB42F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1CFE6-B275-BE40-BF25-B4E4B10C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3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1CFE6-B275-BE40-BF25-B4E4B10CF4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7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1CFE6-B275-BE40-BF25-B4E4B10CF4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1CFE6-B275-BE40-BF25-B4E4B10CF4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DF75-2732-A940-98A8-85C753540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49A0B-2A09-3048-ACC2-4CA12D34D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7B820-678D-9147-89F7-7C9CEA07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4006-ED43-AC43-AF7C-509E9CC82C88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38F47-4F41-424B-B920-11141E52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EF013-C3F7-434F-95E7-9838DB94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31A-0E7A-1243-B0C6-3EBE4801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4EDD-E2E7-6249-85B5-E68E2E397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E4F3F-0155-B145-8CE1-9A27F8F39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C20EC-A033-8F43-A841-5B28BC8E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4006-ED43-AC43-AF7C-509E9CC82C88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01A61-C529-5F40-8938-B79B0A5E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EC588-3A5D-BA4C-8877-37883C35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31A-0E7A-1243-B0C6-3EBE4801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5BC151-7E2C-FB40-A03E-720952A00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98AF1-65AC-DC42-8A63-FDF0B6815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86697-5777-BC41-A00B-8B946129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4006-ED43-AC43-AF7C-509E9CC82C88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BCF4D-9041-2B47-AD48-507D89F8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EB381-D616-4E4F-96A8-1C7E62D8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31A-0E7A-1243-B0C6-3EBE4801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C047-3034-F54C-B3C4-A32C1E93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D1CB3-E9BB-7E48-AA06-44D499B68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42A42-EBA3-0748-95D5-D7FF93F8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4006-ED43-AC43-AF7C-509E9CC82C88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42293-88B8-A04C-95ED-363D2924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3202-E198-F946-8F52-51CB7213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31A-0E7A-1243-B0C6-3EBE4801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B8EA-D73D-D044-B1ED-33D2EFE1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4F89C-33A4-044B-A6E2-BB4DEE432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2AF18-C7A7-8E46-B333-75C022A3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4006-ED43-AC43-AF7C-509E9CC82C88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FCC74-7C09-9C45-899D-FAE42235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A560E-8E3F-054A-89B1-CCBC9D82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31A-0E7A-1243-B0C6-3EBE4801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7DA3-AFD1-D444-B4FF-E6BA2AA5E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409A6-A362-C744-BCF9-0BFAEE687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78806-0D46-3044-97A9-C9C6A8889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B3B27-9B7A-7345-ACDA-79C0A0C9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4006-ED43-AC43-AF7C-509E9CC82C88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77155-908C-8647-A1E5-02EC9D829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196E8-3464-D74C-B2B9-63DF31AE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31A-0E7A-1243-B0C6-3EBE4801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DFF75-8A86-6C42-AFEE-E204688C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102CD-0EC8-E641-BEA5-57D65D84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EF648-32AE-1947-9818-37AA84B31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BE592A-AEF6-994A-812A-831005B80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E6C30-83AC-5A43-B8B1-695259A54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EBDBF0-13A8-6548-B1BD-1F327224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4006-ED43-AC43-AF7C-509E9CC82C88}" type="datetimeFigureOut">
              <a:rPr lang="en-US" smtClean="0"/>
              <a:t>11/3/23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D7E79-E0AD-F843-874D-6EAEAF8C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9406BC-B0C2-714C-AFE6-584B7D30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31A-0E7A-1243-B0C6-3EBE4801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2F91-2AA5-5744-99C5-0F3F8576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3D8EB-03A8-DE43-B9CE-B104C2BB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4006-ED43-AC43-AF7C-509E9CC82C88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0E6B6-9518-9C41-8607-9A9F4F46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AF4D5-CA4B-3447-B4A2-72CC9182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31A-0E7A-1243-B0C6-3EBE4801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D14AF-1A6E-4442-B596-2694841D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4006-ED43-AC43-AF7C-509E9CC82C88}" type="datetimeFigureOut">
              <a:rPr lang="en-US" smtClean="0"/>
              <a:t>11/3/23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12721-E91E-984A-BED3-F3B240B2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562AE-C5F5-1248-B2A0-E949D4E5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31A-0E7A-1243-B0C6-3EBE4801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5E7D-2310-7E4B-9BA4-53127F47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01DF9-CEFA-C34B-8956-15DA5320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E6CFA-0347-DE40-8170-9AF789EB0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4215E-4AD2-F44A-BDD4-CB589ADF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4006-ED43-AC43-AF7C-509E9CC82C88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2D6E4-0AF5-0242-8504-16FD159B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16791-8203-A54C-89D8-FA63A917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31A-0E7A-1243-B0C6-3EBE4801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22D5-86F9-5B47-8A48-854AB43A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E3013-62FF-0144-8E83-712F6947C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BA84D-42EE-B848-AEA4-8E102928B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5A52C-1DE9-6B44-8467-A1574884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4006-ED43-AC43-AF7C-509E9CC82C88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3B1C6-8E6A-A94F-8E26-C0BD6059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EDB46-9B17-4841-91B2-D9237AE9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831A-0E7A-1243-B0C6-3EBE4801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A878D5-B820-AA45-ACC6-8DEACC60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D7AA3-F7DD-2949-9485-40C8ACC08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160CE-1CB9-9B49-80D9-06B812BD5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04006-ED43-AC43-AF7C-509E9CC82C88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396D1-263C-924A-8DA3-72D985D3D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70B81-B668-0141-8ED4-68A34F535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7831A-0E7A-1243-B0C6-3EBE4801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6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1135DED-3CF7-2249-B185-F40F38ED030B}"/>
              </a:ext>
            </a:extLst>
          </p:cNvPr>
          <p:cNvSpPr/>
          <p:nvPr/>
        </p:nvSpPr>
        <p:spPr>
          <a:xfrm>
            <a:off x="-52363" y="-41096"/>
            <a:ext cx="263938" cy="2548517"/>
          </a:xfrm>
          <a:prstGeom prst="rect">
            <a:avLst/>
          </a:prstGeom>
          <a:solidFill>
            <a:srgbClr val="94AB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1D33CE-8F07-624F-B254-6282828D3768}"/>
              </a:ext>
            </a:extLst>
          </p:cNvPr>
          <p:cNvSpPr/>
          <p:nvPr/>
        </p:nvSpPr>
        <p:spPr>
          <a:xfrm>
            <a:off x="-52363" y="1687337"/>
            <a:ext cx="263938" cy="2548517"/>
          </a:xfrm>
          <a:prstGeom prst="rect">
            <a:avLst/>
          </a:prstGeom>
          <a:solidFill>
            <a:srgbClr val="30734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C394E8-852D-C141-9E0C-3F24D2C40582}"/>
              </a:ext>
            </a:extLst>
          </p:cNvPr>
          <p:cNvSpPr/>
          <p:nvPr/>
        </p:nvSpPr>
        <p:spPr>
          <a:xfrm>
            <a:off x="-52363" y="3415770"/>
            <a:ext cx="263938" cy="2548517"/>
          </a:xfrm>
          <a:prstGeom prst="rect">
            <a:avLst/>
          </a:prstGeom>
          <a:solidFill>
            <a:srgbClr val="0B2F1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, arrow&#10;&#10;Description automatically generated">
            <a:extLst>
              <a:ext uri="{FF2B5EF4-FFF2-40B4-BE49-F238E27FC236}">
                <a16:creationId xmlns:a16="http://schemas.microsoft.com/office/drawing/2014/main" id="{B33AF76D-9D1D-A647-9045-BF4DBEA18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672" y="295055"/>
            <a:ext cx="1005442" cy="50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1135DED-3CF7-2249-B185-F40F38ED030B}"/>
              </a:ext>
            </a:extLst>
          </p:cNvPr>
          <p:cNvSpPr/>
          <p:nvPr/>
        </p:nvSpPr>
        <p:spPr>
          <a:xfrm>
            <a:off x="-52363" y="-41096"/>
            <a:ext cx="263938" cy="2548517"/>
          </a:xfrm>
          <a:prstGeom prst="rect">
            <a:avLst/>
          </a:prstGeom>
          <a:solidFill>
            <a:srgbClr val="EA9B2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1D33CE-8F07-624F-B254-6282828D3768}"/>
              </a:ext>
            </a:extLst>
          </p:cNvPr>
          <p:cNvSpPr/>
          <p:nvPr/>
        </p:nvSpPr>
        <p:spPr>
          <a:xfrm>
            <a:off x="-52363" y="1687337"/>
            <a:ext cx="263938" cy="2548517"/>
          </a:xfrm>
          <a:prstGeom prst="rect">
            <a:avLst/>
          </a:prstGeom>
          <a:solidFill>
            <a:srgbClr val="F5681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C394E8-852D-C141-9E0C-3F24D2C40582}"/>
              </a:ext>
            </a:extLst>
          </p:cNvPr>
          <p:cNvSpPr/>
          <p:nvPr/>
        </p:nvSpPr>
        <p:spPr>
          <a:xfrm>
            <a:off x="-52363" y="3415770"/>
            <a:ext cx="263938" cy="2548517"/>
          </a:xfrm>
          <a:prstGeom prst="rect">
            <a:avLst/>
          </a:prstGeom>
          <a:solidFill>
            <a:srgbClr val="B33A1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, arrow&#10;&#10;Description automatically generated">
            <a:extLst>
              <a:ext uri="{FF2B5EF4-FFF2-40B4-BE49-F238E27FC236}">
                <a16:creationId xmlns:a16="http://schemas.microsoft.com/office/drawing/2014/main" id="{B33AF76D-9D1D-A647-9045-BF4DBEA18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672" y="295055"/>
            <a:ext cx="1005442" cy="50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1135DED-3CF7-2249-B185-F40F38ED030B}"/>
              </a:ext>
            </a:extLst>
          </p:cNvPr>
          <p:cNvSpPr/>
          <p:nvPr/>
        </p:nvSpPr>
        <p:spPr>
          <a:xfrm>
            <a:off x="-52363" y="-41096"/>
            <a:ext cx="263938" cy="2548517"/>
          </a:xfrm>
          <a:prstGeom prst="rect">
            <a:avLst/>
          </a:prstGeom>
          <a:solidFill>
            <a:srgbClr val="565C7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1D33CE-8F07-624F-B254-6282828D3768}"/>
              </a:ext>
            </a:extLst>
          </p:cNvPr>
          <p:cNvSpPr/>
          <p:nvPr/>
        </p:nvSpPr>
        <p:spPr>
          <a:xfrm>
            <a:off x="-52363" y="1687337"/>
            <a:ext cx="263938" cy="2548517"/>
          </a:xfrm>
          <a:prstGeom prst="rect">
            <a:avLst/>
          </a:prstGeom>
          <a:solidFill>
            <a:srgbClr val="48276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C394E8-852D-C141-9E0C-3F24D2C40582}"/>
              </a:ext>
            </a:extLst>
          </p:cNvPr>
          <p:cNvSpPr/>
          <p:nvPr/>
        </p:nvSpPr>
        <p:spPr>
          <a:xfrm>
            <a:off x="-52363" y="3415770"/>
            <a:ext cx="263938" cy="2548517"/>
          </a:xfrm>
          <a:prstGeom prst="rect">
            <a:avLst/>
          </a:prstGeom>
          <a:solidFill>
            <a:srgbClr val="20134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, arrow&#10;&#10;Description automatically generated">
            <a:extLst>
              <a:ext uri="{FF2B5EF4-FFF2-40B4-BE49-F238E27FC236}">
                <a16:creationId xmlns:a16="http://schemas.microsoft.com/office/drawing/2014/main" id="{B33AF76D-9D1D-A647-9045-BF4DBEA18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9672" y="295055"/>
            <a:ext cx="1005442" cy="50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2F50CB3-D872-4B56-8C51-1E3B67CDF23A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7611</TotalTime>
  <Words>3</Words>
  <Application>Microsoft Macintosh PowerPoint</Application>
  <PresentationFormat>Widescreen</PresentationFormat>
  <Paragraphs>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Devaux, Sandra</cp:lastModifiedBy>
  <cp:revision>176</cp:revision>
  <dcterms:created xsi:type="dcterms:W3CDTF">2021-09-30T18:18:05Z</dcterms:created>
  <dcterms:modified xsi:type="dcterms:W3CDTF">2023-11-03T16:17:49Z</dcterms:modified>
</cp:coreProperties>
</file>